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77" r:id="rId4"/>
    <p:sldId id="284" r:id="rId5"/>
    <p:sldId id="290" r:id="rId6"/>
    <p:sldId id="278" r:id="rId7"/>
    <p:sldId id="279" r:id="rId8"/>
    <p:sldId id="281" r:id="rId9"/>
    <p:sldId id="283" r:id="rId10"/>
    <p:sldId id="285" r:id="rId11"/>
    <p:sldId id="264" r:id="rId12"/>
    <p:sldId id="291" r:id="rId13"/>
    <p:sldId id="265" r:id="rId14"/>
    <p:sldId id="292" r:id="rId15"/>
    <p:sldId id="266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298" r:id="rId24"/>
    <p:sldId id="302" r:id="rId25"/>
    <p:sldId id="301" r:id="rId26"/>
    <p:sldId id="286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3B"/>
    <a:srgbClr val="FF5242"/>
    <a:srgbClr val="9C35F3"/>
    <a:srgbClr val="E99E5D"/>
    <a:srgbClr val="0070C0"/>
    <a:srgbClr val="F94DFF"/>
    <a:srgbClr val="A238FF"/>
    <a:srgbClr val="FF503F"/>
    <a:srgbClr val="00FA78"/>
    <a:srgbClr val="0E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/>
    <p:restoredTop sz="94779"/>
  </p:normalViewPr>
  <p:slideViewPr>
    <p:cSldViewPr snapToGrid="0" snapToObjects="1">
      <p:cViewPr>
        <p:scale>
          <a:sx n="60" d="100"/>
          <a:sy n="60" d="100"/>
        </p:scale>
        <p:origin x="71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593F6-70B0-8941-871A-776011C3A9FF}" type="doc">
      <dgm:prSet loTypeId="urn:microsoft.com/office/officeart/2005/8/layout/hProcess4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745F778-7925-9240-804F-1D6E7EBA77D2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A</a:t>
          </a:r>
          <a:endParaRPr lang="en-US" dirty="0"/>
        </a:p>
      </dgm:t>
    </dgm:pt>
    <dgm:pt modelId="{AB78EA21-3BFB-9843-9F04-2060428DA5AD}" type="parTrans" cxnId="{F948A79B-8DF9-224B-B5DA-8148393B54B8}">
      <dgm:prSet/>
      <dgm:spPr/>
      <dgm:t>
        <a:bodyPr/>
        <a:lstStyle/>
        <a:p>
          <a:endParaRPr lang="en-US"/>
        </a:p>
      </dgm:t>
    </dgm:pt>
    <dgm:pt modelId="{A2EB831B-FD9B-FA4A-B949-B9C1EECC79DC}" type="sibTrans" cxnId="{F948A79B-8DF9-224B-B5DA-8148393B54B8}">
      <dgm:prSet/>
      <dgm:spPr>
        <a:solidFill>
          <a:schemeClr val="accent2"/>
        </a:solidFill>
        <a:ln w="7620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2984BAA8-D0A5-A343-9B0F-2B4303CFAE05}">
      <dgm:prSet phldrT="[Text]"/>
      <dgm:spPr/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dirty="0" smtClean="0"/>
            <a:t>____</a:t>
          </a:r>
          <a:endParaRPr lang="en-US" dirty="0"/>
        </a:p>
      </dgm:t>
    </dgm:pt>
    <dgm:pt modelId="{BF5A2CAF-EDF0-4749-AC66-DE6FA884906E}" type="parTrans" cxnId="{5C2EA573-F540-0E49-A064-460FA342A125}">
      <dgm:prSet/>
      <dgm:spPr/>
      <dgm:t>
        <a:bodyPr/>
        <a:lstStyle/>
        <a:p>
          <a:endParaRPr lang="en-US"/>
        </a:p>
      </dgm:t>
    </dgm:pt>
    <dgm:pt modelId="{B3FEDE2F-977D-B74A-93A2-EFC411840FEB}" type="sibTrans" cxnId="{5C2EA573-F540-0E49-A064-460FA342A125}">
      <dgm:prSet/>
      <dgm:spPr/>
      <dgm:t>
        <a:bodyPr/>
        <a:lstStyle/>
        <a:p>
          <a:endParaRPr lang="en-US"/>
        </a:p>
      </dgm:t>
    </dgm:pt>
    <dgm:pt modelId="{67736612-CE95-9E45-984B-35B9327B9295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B</a:t>
          </a:r>
          <a:endParaRPr lang="en-US" dirty="0"/>
        </a:p>
      </dgm:t>
    </dgm:pt>
    <dgm:pt modelId="{4C75A38B-79EB-2F46-9258-9C993A83C216}" type="parTrans" cxnId="{EA9EACCF-5D53-3948-BF8E-9CD584A3EC31}">
      <dgm:prSet/>
      <dgm:spPr/>
      <dgm:t>
        <a:bodyPr/>
        <a:lstStyle/>
        <a:p>
          <a:endParaRPr lang="en-US"/>
        </a:p>
      </dgm:t>
    </dgm:pt>
    <dgm:pt modelId="{E15AF82B-0470-DB4B-9975-AF9F6D2E29E3}" type="sibTrans" cxnId="{EA9EACCF-5D53-3948-BF8E-9CD584A3EC31}">
      <dgm:prSet/>
      <dgm:spPr/>
      <dgm:t>
        <a:bodyPr/>
        <a:lstStyle/>
        <a:p>
          <a:endParaRPr lang="en-US"/>
        </a:p>
      </dgm:t>
    </dgm:pt>
    <dgm:pt modelId="{809D2248-9B43-0147-A2A4-4A0B92A9DB78}">
      <dgm:prSet phldrT="[Text]"/>
      <dgm:spPr/>
      <dgm:t>
        <a:bodyPr/>
        <a:lstStyle/>
        <a:p>
          <a:r>
            <a:rPr lang="en-US" altLang="zh-CN" dirty="0" smtClean="0"/>
            <a:t>____</a:t>
          </a:r>
          <a:endParaRPr lang="en-US" dirty="0"/>
        </a:p>
      </dgm:t>
    </dgm:pt>
    <dgm:pt modelId="{A343CFCD-FDBE-494E-ABCD-6CA0D66E06C4}" type="parTrans" cxnId="{2B00D654-0F89-F545-924C-4843870835C5}">
      <dgm:prSet/>
      <dgm:spPr/>
      <dgm:t>
        <a:bodyPr/>
        <a:lstStyle/>
        <a:p>
          <a:endParaRPr lang="en-US"/>
        </a:p>
      </dgm:t>
    </dgm:pt>
    <dgm:pt modelId="{0DD9D4C0-ECAD-0F40-977B-77FE33A8C932}" type="sibTrans" cxnId="{2B00D654-0F89-F545-924C-4843870835C5}">
      <dgm:prSet/>
      <dgm:spPr/>
      <dgm:t>
        <a:bodyPr/>
        <a:lstStyle/>
        <a:p>
          <a:endParaRPr lang="en-US"/>
        </a:p>
      </dgm:t>
    </dgm:pt>
    <dgm:pt modelId="{704E9B46-E3C8-3D4E-83FA-772705693CD0}" type="pres">
      <dgm:prSet presAssocID="{4E3593F6-70B0-8941-871A-776011C3A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57AAD-7AF7-D045-B1A6-C880DC7A8A5C}" type="pres">
      <dgm:prSet presAssocID="{4E3593F6-70B0-8941-871A-776011C3A9FF}" presName="tSp" presStyleCnt="0"/>
      <dgm:spPr/>
    </dgm:pt>
    <dgm:pt modelId="{E9B1777D-4A10-ED40-B8AA-61D70A536CEE}" type="pres">
      <dgm:prSet presAssocID="{4E3593F6-70B0-8941-871A-776011C3A9FF}" presName="bSp" presStyleCnt="0"/>
      <dgm:spPr/>
    </dgm:pt>
    <dgm:pt modelId="{9D9A10D7-515F-0146-A559-90D3767F298B}" type="pres">
      <dgm:prSet presAssocID="{4E3593F6-70B0-8941-871A-776011C3A9FF}" presName="process" presStyleCnt="0"/>
      <dgm:spPr/>
    </dgm:pt>
    <dgm:pt modelId="{3C718534-B1CE-2248-9B7B-84F683635693}" type="pres">
      <dgm:prSet presAssocID="{7745F778-7925-9240-804F-1D6E7EBA77D2}" presName="composite1" presStyleCnt="0"/>
      <dgm:spPr/>
    </dgm:pt>
    <dgm:pt modelId="{46587EAE-65B0-A144-97C1-A7A26F55DBEC}" type="pres">
      <dgm:prSet presAssocID="{7745F778-7925-9240-804F-1D6E7EBA77D2}" presName="dummyNode1" presStyleLbl="node1" presStyleIdx="0" presStyleCnt="2"/>
      <dgm:spPr/>
    </dgm:pt>
    <dgm:pt modelId="{48D324A3-3A0C-4945-BAC2-95798C4875E4}" type="pres">
      <dgm:prSet presAssocID="{7745F778-7925-9240-804F-1D6E7EBA77D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2A890-0CE4-B84D-B173-13C34BE53630}" type="pres">
      <dgm:prSet presAssocID="{7745F778-7925-9240-804F-1D6E7EBA77D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65375-7B64-9D47-A16F-9EBF0A3348A0}" type="pres">
      <dgm:prSet presAssocID="{7745F778-7925-9240-804F-1D6E7EBA77D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7EB0-F865-0E43-BCEA-610A10F8D7D0}" type="pres">
      <dgm:prSet presAssocID="{7745F778-7925-9240-804F-1D6E7EBA77D2}" presName="connSite1" presStyleCnt="0"/>
      <dgm:spPr/>
    </dgm:pt>
    <dgm:pt modelId="{1FF04B6F-5062-7A4D-9BCC-6AE23DF49952}" type="pres">
      <dgm:prSet presAssocID="{A2EB831B-FD9B-FA4A-B949-B9C1EECC79DC}" presName="Name9" presStyleLbl="sibTrans2D1" presStyleIdx="0" presStyleCnt="1"/>
      <dgm:spPr/>
      <dgm:t>
        <a:bodyPr/>
        <a:lstStyle/>
        <a:p>
          <a:endParaRPr lang="en-US"/>
        </a:p>
      </dgm:t>
    </dgm:pt>
    <dgm:pt modelId="{52B57881-02E5-FA43-9CDE-DAD39B4E4C2C}" type="pres">
      <dgm:prSet presAssocID="{67736612-CE95-9E45-984B-35B9327B9295}" presName="composite2" presStyleCnt="0"/>
      <dgm:spPr/>
    </dgm:pt>
    <dgm:pt modelId="{8C3FF166-6AA4-9449-A663-4955A05DBFB2}" type="pres">
      <dgm:prSet presAssocID="{67736612-CE95-9E45-984B-35B9327B9295}" presName="dummyNode2" presStyleLbl="node1" presStyleIdx="0" presStyleCnt="2"/>
      <dgm:spPr/>
    </dgm:pt>
    <dgm:pt modelId="{27CB43BB-100D-5D4E-8FD8-B99CE8B8CEB1}" type="pres">
      <dgm:prSet presAssocID="{67736612-CE95-9E45-984B-35B9327B9295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00B8-0853-EB4A-B3FF-4CDA95E81B56}" type="pres">
      <dgm:prSet presAssocID="{67736612-CE95-9E45-984B-35B9327B929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D7622-0A8C-914F-BF65-4BC62E78127E}" type="pres">
      <dgm:prSet presAssocID="{67736612-CE95-9E45-984B-35B9327B9295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B0D-216F-AC4A-AF3F-64F130B82EB4}" type="pres">
      <dgm:prSet presAssocID="{67736612-CE95-9E45-984B-35B9327B9295}" presName="connSite2" presStyleCnt="0"/>
      <dgm:spPr/>
    </dgm:pt>
  </dgm:ptLst>
  <dgm:cxnLst>
    <dgm:cxn modelId="{2B00D654-0F89-F545-924C-4843870835C5}" srcId="{67736612-CE95-9E45-984B-35B9327B9295}" destId="{809D2248-9B43-0147-A2A4-4A0B92A9DB78}" srcOrd="0" destOrd="0" parTransId="{A343CFCD-FDBE-494E-ABCD-6CA0D66E06C4}" sibTransId="{0DD9D4C0-ECAD-0F40-977B-77FE33A8C932}"/>
    <dgm:cxn modelId="{BF86B269-1F94-7D44-8BFB-F21437624715}" type="presOf" srcId="{4E3593F6-70B0-8941-871A-776011C3A9FF}" destId="{704E9B46-E3C8-3D4E-83FA-772705693CD0}" srcOrd="0" destOrd="0" presId="urn:microsoft.com/office/officeart/2005/8/layout/hProcess4"/>
    <dgm:cxn modelId="{435AA221-8BA2-C54B-A982-60170A816EA5}" type="presOf" srcId="{A2EB831B-FD9B-FA4A-B949-B9C1EECC79DC}" destId="{1FF04B6F-5062-7A4D-9BCC-6AE23DF49952}" srcOrd="0" destOrd="0" presId="urn:microsoft.com/office/officeart/2005/8/layout/hProcess4"/>
    <dgm:cxn modelId="{738E8291-EC7E-644B-8142-05F20767E483}" type="presOf" srcId="{67736612-CE95-9E45-984B-35B9327B9295}" destId="{3E5D7622-0A8C-914F-BF65-4BC62E78127E}" srcOrd="0" destOrd="0" presId="urn:microsoft.com/office/officeart/2005/8/layout/hProcess4"/>
    <dgm:cxn modelId="{E04F9568-6ABF-AF4B-BC73-0CEE8F0F287F}" type="presOf" srcId="{2984BAA8-D0A5-A343-9B0F-2B4303CFAE05}" destId="{0422A890-0CE4-B84D-B173-13C34BE53630}" srcOrd="1" destOrd="0" presId="urn:microsoft.com/office/officeart/2005/8/layout/hProcess4"/>
    <dgm:cxn modelId="{5C2EA573-F540-0E49-A064-460FA342A125}" srcId="{7745F778-7925-9240-804F-1D6E7EBA77D2}" destId="{2984BAA8-D0A5-A343-9B0F-2B4303CFAE05}" srcOrd="0" destOrd="0" parTransId="{BF5A2CAF-EDF0-4749-AC66-DE6FA884906E}" sibTransId="{B3FEDE2F-977D-B74A-93A2-EFC411840FEB}"/>
    <dgm:cxn modelId="{F948A79B-8DF9-224B-B5DA-8148393B54B8}" srcId="{4E3593F6-70B0-8941-871A-776011C3A9FF}" destId="{7745F778-7925-9240-804F-1D6E7EBA77D2}" srcOrd="0" destOrd="0" parTransId="{AB78EA21-3BFB-9843-9F04-2060428DA5AD}" sibTransId="{A2EB831B-FD9B-FA4A-B949-B9C1EECC79DC}"/>
    <dgm:cxn modelId="{6D58D692-3D6D-6640-BBCF-59EAA5795BAD}" type="presOf" srcId="{7745F778-7925-9240-804F-1D6E7EBA77D2}" destId="{BAB65375-7B64-9D47-A16F-9EBF0A3348A0}" srcOrd="0" destOrd="0" presId="urn:microsoft.com/office/officeart/2005/8/layout/hProcess4"/>
    <dgm:cxn modelId="{F586556B-AAB5-F44D-BC47-486C44ECFB83}" type="presOf" srcId="{809D2248-9B43-0147-A2A4-4A0B92A9DB78}" destId="{27CB43BB-100D-5D4E-8FD8-B99CE8B8CEB1}" srcOrd="0" destOrd="0" presId="urn:microsoft.com/office/officeart/2005/8/layout/hProcess4"/>
    <dgm:cxn modelId="{EDCC1875-0295-3849-8BC9-395E757FED8E}" type="presOf" srcId="{2984BAA8-D0A5-A343-9B0F-2B4303CFAE05}" destId="{48D324A3-3A0C-4945-BAC2-95798C4875E4}" srcOrd="0" destOrd="0" presId="urn:microsoft.com/office/officeart/2005/8/layout/hProcess4"/>
    <dgm:cxn modelId="{0843B3BE-161E-0543-A9E1-FA5C64B45996}" type="presOf" srcId="{809D2248-9B43-0147-A2A4-4A0B92A9DB78}" destId="{62EE00B8-0853-EB4A-B3FF-4CDA95E81B56}" srcOrd="1" destOrd="0" presId="urn:microsoft.com/office/officeart/2005/8/layout/hProcess4"/>
    <dgm:cxn modelId="{EA9EACCF-5D53-3948-BF8E-9CD584A3EC31}" srcId="{4E3593F6-70B0-8941-871A-776011C3A9FF}" destId="{67736612-CE95-9E45-984B-35B9327B9295}" srcOrd="1" destOrd="0" parTransId="{4C75A38B-79EB-2F46-9258-9C993A83C216}" sibTransId="{E15AF82B-0470-DB4B-9975-AF9F6D2E29E3}"/>
    <dgm:cxn modelId="{2B6850D7-B6BD-5143-B3B3-A2484F8FDD0C}" type="presParOf" srcId="{704E9B46-E3C8-3D4E-83FA-772705693CD0}" destId="{FDF57AAD-7AF7-D045-B1A6-C880DC7A8A5C}" srcOrd="0" destOrd="0" presId="urn:microsoft.com/office/officeart/2005/8/layout/hProcess4"/>
    <dgm:cxn modelId="{334B80B8-9CE7-B844-B34C-E617E827D570}" type="presParOf" srcId="{704E9B46-E3C8-3D4E-83FA-772705693CD0}" destId="{E9B1777D-4A10-ED40-B8AA-61D70A536CEE}" srcOrd="1" destOrd="0" presId="urn:microsoft.com/office/officeart/2005/8/layout/hProcess4"/>
    <dgm:cxn modelId="{40887F7D-B99D-0A47-BAA0-A08359A3293B}" type="presParOf" srcId="{704E9B46-E3C8-3D4E-83FA-772705693CD0}" destId="{9D9A10D7-515F-0146-A559-90D3767F298B}" srcOrd="2" destOrd="0" presId="urn:microsoft.com/office/officeart/2005/8/layout/hProcess4"/>
    <dgm:cxn modelId="{359EE48D-452B-434E-8877-8AB7C4292A91}" type="presParOf" srcId="{9D9A10D7-515F-0146-A559-90D3767F298B}" destId="{3C718534-B1CE-2248-9B7B-84F683635693}" srcOrd="0" destOrd="0" presId="urn:microsoft.com/office/officeart/2005/8/layout/hProcess4"/>
    <dgm:cxn modelId="{7ACB6967-BDDA-264A-9FB7-F541CE6EFFAA}" type="presParOf" srcId="{3C718534-B1CE-2248-9B7B-84F683635693}" destId="{46587EAE-65B0-A144-97C1-A7A26F55DBEC}" srcOrd="0" destOrd="0" presId="urn:microsoft.com/office/officeart/2005/8/layout/hProcess4"/>
    <dgm:cxn modelId="{4B639610-1EE4-6240-BA90-13B8F86167D4}" type="presParOf" srcId="{3C718534-B1CE-2248-9B7B-84F683635693}" destId="{48D324A3-3A0C-4945-BAC2-95798C4875E4}" srcOrd="1" destOrd="0" presId="urn:microsoft.com/office/officeart/2005/8/layout/hProcess4"/>
    <dgm:cxn modelId="{709FFCD2-0E81-A544-B712-CB615E0978A7}" type="presParOf" srcId="{3C718534-B1CE-2248-9B7B-84F683635693}" destId="{0422A890-0CE4-B84D-B173-13C34BE53630}" srcOrd="2" destOrd="0" presId="urn:microsoft.com/office/officeart/2005/8/layout/hProcess4"/>
    <dgm:cxn modelId="{07448E74-E66A-BF4B-BD4F-F95593208F22}" type="presParOf" srcId="{3C718534-B1CE-2248-9B7B-84F683635693}" destId="{BAB65375-7B64-9D47-A16F-9EBF0A3348A0}" srcOrd="3" destOrd="0" presId="urn:microsoft.com/office/officeart/2005/8/layout/hProcess4"/>
    <dgm:cxn modelId="{31B183F8-EF43-7D4C-9652-2C98E1FAEADD}" type="presParOf" srcId="{3C718534-B1CE-2248-9B7B-84F683635693}" destId="{9B9A7EB0-F865-0E43-BCEA-610A10F8D7D0}" srcOrd="4" destOrd="0" presId="urn:microsoft.com/office/officeart/2005/8/layout/hProcess4"/>
    <dgm:cxn modelId="{0911ACEC-31E2-544D-A0A3-32AD21E594CB}" type="presParOf" srcId="{9D9A10D7-515F-0146-A559-90D3767F298B}" destId="{1FF04B6F-5062-7A4D-9BCC-6AE23DF49952}" srcOrd="1" destOrd="0" presId="urn:microsoft.com/office/officeart/2005/8/layout/hProcess4"/>
    <dgm:cxn modelId="{BCB7D227-66F6-7247-BA5E-8F1D08748B56}" type="presParOf" srcId="{9D9A10D7-515F-0146-A559-90D3767F298B}" destId="{52B57881-02E5-FA43-9CDE-DAD39B4E4C2C}" srcOrd="2" destOrd="0" presId="urn:microsoft.com/office/officeart/2005/8/layout/hProcess4"/>
    <dgm:cxn modelId="{CFA66E55-E266-034E-A4CA-E6E61B383115}" type="presParOf" srcId="{52B57881-02E5-FA43-9CDE-DAD39B4E4C2C}" destId="{8C3FF166-6AA4-9449-A663-4955A05DBFB2}" srcOrd="0" destOrd="0" presId="urn:microsoft.com/office/officeart/2005/8/layout/hProcess4"/>
    <dgm:cxn modelId="{79AD63F0-D170-1043-B3E2-BFF1241DAAAB}" type="presParOf" srcId="{52B57881-02E5-FA43-9CDE-DAD39B4E4C2C}" destId="{27CB43BB-100D-5D4E-8FD8-B99CE8B8CEB1}" srcOrd="1" destOrd="0" presId="urn:microsoft.com/office/officeart/2005/8/layout/hProcess4"/>
    <dgm:cxn modelId="{A5911E4A-4C25-7141-BFC4-45E66048E2F7}" type="presParOf" srcId="{52B57881-02E5-FA43-9CDE-DAD39B4E4C2C}" destId="{62EE00B8-0853-EB4A-B3FF-4CDA95E81B56}" srcOrd="2" destOrd="0" presId="urn:microsoft.com/office/officeart/2005/8/layout/hProcess4"/>
    <dgm:cxn modelId="{9153028E-B10D-E440-B3C7-843A6FA37160}" type="presParOf" srcId="{52B57881-02E5-FA43-9CDE-DAD39B4E4C2C}" destId="{3E5D7622-0A8C-914F-BF65-4BC62E78127E}" srcOrd="3" destOrd="0" presId="urn:microsoft.com/office/officeart/2005/8/layout/hProcess4"/>
    <dgm:cxn modelId="{B0A9FA27-4E11-1740-B7B2-A9654C4ED090}" type="presParOf" srcId="{52B57881-02E5-FA43-9CDE-DAD39B4E4C2C}" destId="{5F058B0D-216F-AC4A-AF3F-64F130B82E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54BD6-82E8-0547-900C-85A988DF7EF3}" type="doc">
      <dgm:prSet loTypeId="urn:microsoft.com/office/officeart/2005/8/layout/equation1" loCatId="" qsTypeId="urn:microsoft.com/office/officeart/2005/8/quickstyle/simple4" qsCatId="simple" csTypeId="urn:microsoft.com/office/officeart/2005/8/colors/colorful1" csCatId="colorful" phldr="1"/>
      <dgm:spPr/>
    </dgm:pt>
    <dgm:pt modelId="{0AD8328F-9F59-0243-824B-70919815B246}">
      <dgm:prSet phldrT="[Text]"/>
      <dgm:spPr>
        <a:solidFill>
          <a:srgbClr val="E99E5D"/>
        </a:solidFill>
      </dgm:spPr>
      <dgm:t>
        <a:bodyPr/>
        <a:lstStyle/>
        <a:p>
          <a:r>
            <a:rPr lang="en-US" altLang="zh-CN" dirty="0" smtClean="0"/>
            <a:t>1</a:t>
          </a:r>
          <a:endParaRPr lang="en-US" dirty="0"/>
        </a:p>
      </dgm:t>
    </dgm:pt>
    <dgm:pt modelId="{52546299-E24A-6D4D-96D5-F6D4D5E3BAF8}" type="parTrans" cxnId="{A78216D5-5BAE-594E-ACF6-D7842B84B036}">
      <dgm:prSet/>
      <dgm:spPr/>
      <dgm:t>
        <a:bodyPr/>
        <a:lstStyle/>
        <a:p>
          <a:endParaRPr lang="en-US"/>
        </a:p>
      </dgm:t>
    </dgm:pt>
    <dgm:pt modelId="{81BF2E9A-AAA6-0747-90E2-8DF0211EAA74}" type="sibTrans" cxnId="{A78216D5-5BAE-594E-ACF6-D7842B84B036}">
      <dgm:prSet/>
      <dgm:spPr/>
      <dgm:t>
        <a:bodyPr/>
        <a:lstStyle/>
        <a:p>
          <a:endParaRPr lang="en-US"/>
        </a:p>
      </dgm:t>
    </dgm:pt>
    <dgm:pt modelId="{A7334DF9-50A6-3C46-8ABB-A2E90A2E2ACD}">
      <dgm:prSet phldrT="[Text]"/>
      <dgm:spPr>
        <a:solidFill>
          <a:schemeClr val="accent4"/>
        </a:solidFill>
      </dgm:spPr>
      <dgm:t>
        <a:bodyPr/>
        <a:lstStyle/>
        <a:p>
          <a:r>
            <a:rPr lang="en-US" altLang="zh-CN" dirty="0" smtClean="0"/>
            <a:t>2</a:t>
          </a:r>
          <a:endParaRPr lang="en-US" dirty="0"/>
        </a:p>
      </dgm:t>
    </dgm:pt>
    <dgm:pt modelId="{FDB1E3C8-E285-D941-A627-92F93C0156C6}" type="parTrans" cxnId="{B3CAEB1D-E5AC-784D-A477-021F9FD05899}">
      <dgm:prSet/>
      <dgm:spPr/>
      <dgm:t>
        <a:bodyPr/>
        <a:lstStyle/>
        <a:p>
          <a:endParaRPr lang="en-US"/>
        </a:p>
      </dgm:t>
    </dgm:pt>
    <dgm:pt modelId="{4B9687CA-93BC-3941-9D9E-860348D3FFFD}" type="sibTrans" cxnId="{B3CAEB1D-E5AC-784D-A477-021F9FD05899}">
      <dgm:prSet/>
      <dgm:spPr/>
      <dgm:t>
        <a:bodyPr/>
        <a:lstStyle/>
        <a:p>
          <a:endParaRPr lang="en-US"/>
        </a:p>
      </dgm:t>
    </dgm:pt>
    <dgm:pt modelId="{F280E49E-3DD8-F648-B326-A5AF5279BC4A}">
      <dgm:prSet/>
      <dgm:spPr>
        <a:solidFill>
          <a:schemeClr val="accent2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8021DAA2-BC13-304A-97FF-5E720EEA5020}" type="parTrans" cxnId="{8835F3F7-6223-3344-9627-AB5E2B932733}">
      <dgm:prSet/>
      <dgm:spPr/>
      <dgm:t>
        <a:bodyPr/>
        <a:lstStyle/>
        <a:p>
          <a:endParaRPr lang="en-US"/>
        </a:p>
      </dgm:t>
    </dgm:pt>
    <dgm:pt modelId="{5FD9C025-F9A3-8C4D-B5AD-2AD2C2FCAA82}" type="sibTrans" cxnId="{8835F3F7-6223-3344-9627-AB5E2B932733}">
      <dgm:prSet/>
      <dgm:spPr/>
      <dgm:t>
        <a:bodyPr/>
        <a:lstStyle/>
        <a:p>
          <a:endParaRPr lang="en-US"/>
        </a:p>
      </dgm:t>
    </dgm:pt>
    <dgm:pt modelId="{76769117-4E70-CD48-A431-BA679FB688CA}">
      <dgm:prSet phldrT="[Text]"/>
      <dgm:spPr>
        <a:solidFill>
          <a:srgbClr val="9C35F3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AFFB6540-886E-B340-90FE-1F1A19C10604}" type="sibTrans" cxnId="{471B9B16-5F27-584C-BA36-5070B35E6E49}">
      <dgm:prSet/>
      <dgm:spPr/>
      <dgm:t>
        <a:bodyPr/>
        <a:lstStyle/>
        <a:p>
          <a:endParaRPr lang="en-US"/>
        </a:p>
      </dgm:t>
    </dgm:pt>
    <dgm:pt modelId="{924A5760-85F2-0B48-8BAC-B388A9D43B44}" type="parTrans" cxnId="{471B9B16-5F27-584C-BA36-5070B35E6E49}">
      <dgm:prSet/>
      <dgm:spPr/>
      <dgm:t>
        <a:bodyPr/>
        <a:lstStyle/>
        <a:p>
          <a:endParaRPr lang="en-US"/>
        </a:p>
      </dgm:t>
    </dgm:pt>
    <dgm:pt modelId="{7B6CFA83-FE9F-294B-BDAE-58A372B151F3}" type="pres">
      <dgm:prSet presAssocID="{2A754BD6-82E8-0547-900C-85A988DF7EF3}" presName="linearFlow" presStyleCnt="0">
        <dgm:presLayoutVars>
          <dgm:dir/>
          <dgm:resizeHandles val="exact"/>
        </dgm:presLayoutVars>
      </dgm:prSet>
      <dgm:spPr/>
    </dgm:pt>
    <dgm:pt modelId="{EC9CE8C3-CF2E-614D-94A7-F4E753574117}" type="pres">
      <dgm:prSet presAssocID="{0AD8328F-9F59-0243-824B-70919815B2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18D4-E7B3-044D-A61A-C232105626AD}" type="pres">
      <dgm:prSet presAssocID="{81BF2E9A-AAA6-0747-90E2-8DF0211EAA74}" presName="spacerL" presStyleCnt="0"/>
      <dgm:spPr/>
    </dgm:pt>
    <dgm:pt modelId="{08577213-82B4-DD40-AC8B-2ADC39D40B5C}" type="pres">
      <dgm:prSet presAssocID="{81BF2E9A-AAA6-0747-90E2-8DF0211EAA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08250A3-15A9-8946-9A6A-8FC0EBCB021F}" type="pres">
      <dgm:prSet presAssocID="{81BF2E9A-AAA6-0747-90E2-8DF0211EAA74}" presName="spacerR" presStyleCnt="0"/>
      <dgm:spPr/>
    </dgm:pt>
    <dgm:pt modelId="{550B8EF0-E254-B749-BC64-1F2595897E49}" type="pres">
      <dgm:prSet presAssocID="{A7334DF9-50A6-3C46-8ABB-A2E90A2E2A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2A95E-197A-D04C-879B-880F26ED0D8F}" type="pres">
      <dgm:prSet presAssocID="{4B9687CA-93BC-3941-9D9E-860348D3FFFD}" presName="spacerL" presStyleCnt="0"/>
      <dgm:spPr/>
    </dgm:pt>
    <dgm:pt modelId="{73974522-97BA-C742-B56C-AF64A6C475DA}" type="pres">
      <dgm:prSet presAssocID="{4B9687CA-93BC-3941-9D9E-860348D3FFF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D26653B-0C52-D849-9174-019083A6251D}" type="pres">
      <dgm:prSet presAssocID="{4B9687CA-93BC-3941-9D9E-860348D3FFFD}" presName="spacerR" presStyleCnt="0"/>
      <dgm:spPr/>
    </dgm:pt>
    <dgm:pt modelId="{6F0B0AD6-3B99-B245-8D88-273CE43C0BF4}" type="pres">
      <dgm:prSet presAssocID="{F280E49E-3DD8-F648-B326-A5AF5279BC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0BDD-0248-1548-92B0-79DE4EEB434B}" type="pres">
      <dgm:prSet presAssocID="{5FD9C025-F9A3-8C4D-B5AD-2AD2C2FCAA82}" presName="spacerL" presStyleCnt="0"/>
      <dgm:spPr/>
    </dgm:pt>
    <dgm:pt modelId="{B2767C09-001F-7F4E-B78C-A30BE70C73F8}" type="pres">
      <dgm:prSet presAssocID="{5FD9C025-F9A3-8C4D-B5AD-2AD2C2FCAA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DF4723C-D256-AC44-9200-E76EB35DA5D8}" type="pres">
      <dgm:prSet presAssocID="{5FD9C025-F9A3-8C4D-B5AD-2AD2C2FCAA82}" presName="spacerR" presStyleCnt="0"/>
      <dgm:spPr/>
    </dgm:pt>
    <dgm:pt modelId="{1FAD97C0-2E71-8649-8765-453855D5B46B}" type="pres">
      <dgm:prSet presAssocID="{76769117-4E70-CD48-A431-BA679FB688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6C65E-CF22-D94E-B943-73CDCA31A318}" type="presOf" srcId="{2A754BD6-82E8-0547-900C-85A988DF7EF3}" destId="{7B6CFA83-FE9F-294B-BDAE-58A372B151F3}" srcOrd="0" destOrd="0" presId="urn:microsoft.com/office/officeart/2005/8/layout/equation1"/>
    <dgm:cxn modelId="{8835F3F7-6223-3344-9627-AB5E2B932733}" srcId="{2A754BD6-82E8-0547-900C-85A988DF7EF3}" destId="{F280E49E-3DD8-F648-B326-A5AF5279BC4A}" srcOrd="2" destOrd="0" parTransId="{8021DAA2-BC13-304A-97FF-5E720EEA5020}" sibTransId="{5FD9C025-F9A3-8C4D-B5AD-2AD2C2FCAA82}"/>
    <dgm:cxn modelId="{3DE9554B-B67D-E144-9DDB-CF691DC14EF8}" type="presOf" srcId="{0AD8328F-9F59-0243-824B-70919815B246}" destId="{EC9CE8C3-CF2E-614D-94A7-F4E753574117}" srcOrd="0" destOrd="0" presId="urn:microsoft.com/office/officeart/2005/8/layout/equation1"/>
    <dgm:cxn modelId="{FADE0DC7-B72D-E949-943D-046B90C49A68}" type="presOf" srcId="{F280E49E-3DD8-F648-B326-A5AF5279BC4A}" destId="{6F0B0AD6-3B99-B245-8D88-273CE43C0BF4}" srcOrd="0" destOrd="0" presId="urn:microsoft.com/office/officeart/2005/8/layout/equation1"/>
    <dgm:cxn modelId="{8139FFCD-C61E-5148-B11B-BE097B922778}" type="presOf" srcId="{76769117-4E70-CD48-A431-BA679FB688CA}" destId="{1FAD97C0-2E71-8649-8765-453855D5B46B}" srcOrd="0" destOrd="0" presId="urn:microsoft.com/office/officeart/2005/8/layout/equation1"/>
    <dgm:cxn modelId="{B3CAEB1D-E5AC-784D-A477-021F9FD05899}" srcId="{2A754BD6-82E8-0547-900C-85A988DF7EF3}" destId="{A7334DF9-50A6-3C46-8ABB-A2E90A2E2ACD}" srcOrd="1" destOrd="0" parTransId="{FDB1E3C8-E285-D941-A627-92F93C0156C6}" sibTransId="{4B9687CA-93BC-3941-9D9E-860348D3FFFD}"/>
    <dgm:cxn modelId="{76DE0655-FA5B-3F40-B258-D29BE507B748}" type="presOf" srcId="{5FD9C025-F9A3-8C4D-B5AD-2AD2C2FCAA82}" destId="{B2767C09-001F-7F4E-B78C-A30BE70C73F8}" srcOrd="0" destOrd="0" presId="urn:microsoft.com/office/officeart/2005/8/layout/equation1"/>
    <dgm:cxn modelId="{DE01A20C-2ED8-6947-B8DF-2CE50C7EEF4F}" type="presOf" srcId="{A7334DF9-50A6-3C46-8ABB-A2E90A2E2ACD}" destId="{550B8EF0-E254-B749-BC64-1F2595897E49}" srcOrd="0" destOrd="0" presId="urn:microsoft.com/office/officeart/2005/8/layout/equation1"/>
    <dgm:cxn modelId="{471B9B16-5F27-584C-BA36-5070B35E6E49}" srcId="{2A754BD6-82E8-0547-900C-85A988DF7EF3}" destId="{76769117-4E70-CD48-A431-BA679FB688CA}" srcOrd="3" destOrd="0" parTransId="{924A5760-85F2-0B48-8BAC-B388A9D43B44}" sibTransId="{AFFB6540-886E-B340-90FE-1F1A19C10604}"/>
    <dgm:cxn modelId="{AD9C39D9-E237-744B-BB80-83D2E724C2A5}" type="presOf" srcId="{81BF2E9A-AAA6-0747-90E2-8DF0211EAA74}" destId="{08577213-82B4-DD40-AC8B-2ADC39D40B5C}" srcOrd="0" destOrd="0" presId="urn:microsoft.com/office/officeart/2005/8/layout/equation1"/>
    <dgm:cxn modelId="{4F864F9E-3D41-D34E-A814-79FD3618700D}" type="presOf" srcId="{4B9687CA-93BC-3941-9D9E-860348D3FFFD}" destId="{73974522-97BA-C742-B56C-AF64A6C475DA}" srcOrd="0" destOrd="0" presId="urn:microsoft.com/office/officeart/2005/8/layout/equation1"/>
    <dgm:cxn modelId="{A78216D5-5BAE-594E-ACF6-D7842B84B036}" srcId="{2A754BD6-82E8-0547-900C-85A988DF7EF3}" destId="{0AD8328F-9F59-0243-824B-70919815B246}" srcOrd="0" destOrd="0" parTransId="{52546299-E24A-6D4D-96D5-F6D4D5E3BAF8}" sibTransId="{81BF2E9A-AAA6-0747-90E2-8DF0211EAA74}"/>
    <dgm:cxn modelId="{43771EF2-6074-8C42-B290-6DBE7FC90E7D}" type="presParOf" srcId="{7B6CFA83-FE9F-294B-BDAE-58A372B151F3}" destId="{EC9CE8C3-CF2E-614D-94A7-F4E753574117}" srcOrd="0" destOrd="0" presId="urn:microsoft.com/office/officeart/2005/8/layout/equation1"/>
    <dgm:cxn modelId="{340D6EA4-0B7D-2341-8CAE-47D0BCA606CB}" type="presParOf" srcId="{7B6CFA83-FE9F-294B-BDAE-58A372B151F3}" destId="{C91718D4-E7B3-044D-A61A-C232105626AD}" srcOrd="1" destOrd="0" presId="urn:microsoft.com/office/officeart/2005/8/layout/equation1"/>
    <dgm:cxn modelId="{74A3A68F-DF99-2D41-9C89-15C82AC07CB2}" type="presParOf" srcId="{7B6CFA83-FE9F-294B-BDAE-58A372B151F3}" destId="{08577213-82B4-DD40-AC8B-2ADC39D40B5C}" srcOrd="2" destOrd="0" presId="urn:microsoft.com/office/officeart/2005/8/layout/equation1"/>
    <dgm:cxn modelId="{E1337A50-889E-0E46-8118-875B903B1887}" type="presParOf" srcId="{7B6CFA83-FE9F-294B-BDAE-58A372B151F3}" destId="{208250A3-15A9-8946-9A6A-8FC0EBCB021F}" srcOrd="3" destOrd="0" presId="urn:microsoft.com/office/officeart/2005/8/layout/equation1"/>
    <dgm:cxn modelId="{F22057A7-2956-EA4A-9301-3019610E833B}" type="presParOf" srcId="{7B6CFA83-FE9F-294B-BDAE-58A372B151F3}" destId="{550B8EF0-E254-B749-BC64-1F2595897E49}" srcOrd="4" destOrd="0" presId="urn:microsoft.com/office/officeart/2005/8/layout/equation1"/>
    <dgm:cxn modelId="{3DF793B8-1FA6-CF4E-B492-9E30F7B89404}" type="presParOf" srcId="{7B6CFA83-FE9F-294B-BDAE-58A372B151F3}" destId="{4062A95E-197A-D04C-879B-880F26ED0D8F}" srcOrd="5" destOrd="0" presId="urn:microsoft.com/office/officeart/2005/8/layout/equation1"/>
    <dgm:cxn modelId="{2F222771-051E-0640-9BF2-89A4A1D477B9}" type="presParOf" srcId="{7B6CFA83-FE9F-294B-BDAE-58A372B151F3}" destId="{73974522-97BA-C742-B56C-AF64A6C475DA}" srcOrd="6" destOrd="0" presId="urn:microsoft.com/office/officeart/2005/8/layout/equation1"/>
    <dgm:cxn modelId="{F025507D-C867-B14E-91BE-AA25A8DF1A6A}" type="presParOf" srcId="{7B6CFA83-FE9F-294B-BDAE-58A372B151F3}" destId="{ED26653B-0C52-D849-9174-019083A6251D}" srcOrd="7" destOrd="0" presId="urn:microsoft.com/office/officeart/2005/8/layout/equation1"/>
    <dgm:cxn modelId="{D85FEC6E-F812-EF49-8FB3-F0F4F36A4206}" type="presParOf" srcId="{7B6CFA83-FE9F-294B-BDAE-58A372B151F3}" destId="{6F0B0AD6-3B99-B245-8D88-273CE43C0BF4}" srcOrd="8" destOrd="0" presId="urn:microsoft.com/office/officeart/2005/8/layout/equation1"/>
    <dgm:cxn modelId="{6CE5DD81-2D28-7E4C-AAED-A660FBA852C6}" type="presParOf" srcId="{7B6CFA83-FE9F-294B-BDAE-58A372B151F3}" destId="{60D80BDD-0248-1548-92B0-79DE4EEB434B}" srcOrd="9" destOrd="0" presId="urn:microsoft.com/office/officeart/2005/8/layout/equation1"/>
    <dgm:cxn modelId="{EB148B54-4FF8-A84F-AC57-AD276D74764E}" type="presParOf" srcId="{7B6CFA83-FE9F-294B-BDAE-58A372B151F3}" destId="{B2767C09-001F-7F4E-B78C-A30BE70C73F8}" srcOrd="10" destOrd="0" presId="urn:microsoft.com/office/officeart/2005/8/layout/equation1"/>
    <dgm:cxn modelId="{60EF47C5-9614-EF43-9F36-726503211F6F}" type="presParOf" srcId="{7B6CFA83-FE9F-294B-BDAE-58A372B151F3}" destId="{5DF4723C-D256-AC44-9200-E76EB35DA5D8}" srcOrd="11" destOrd="0" presId="urn:microsoft.com/office/officeart/2005/8/layout/equation1"/>
    <dgm:cxn modelId="{A1CABF76-DDAF-154F-9CE2-94F59E008B99}" type="presParOf" srcId="{7B6CFA83-FE9F-294B-BDAE-58A372B151F3}" destId="{1FAD97C0-2E71-8649-8765-453855D5B46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593F6-70B0-8941-871A-776011C3A9FF}" type="doc">
      <dgm:prSet loTypeId="urn:microsoft.com/office/officeart/2005/8/layout/hProcess4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745F778-7925-9240-804F-1D6E7EBA77D2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A</a:t>
          </a:r>
          <a:endParaRPr lang="en-US" dirty="0"/>
        </a:p>
      </dgm:t>
    </dgm:pt>
    <dgm:pt modelId="{AB78EA21-3BFB-9843-9F04-2060428DA5AD}" type="parTrans" cxnId="{F948A79B-8DF9-224B-B5DA-8148393B54B8}">
      <dgm:prSet/>
      <dgm:spPr/>
      <dgm:t>
        <a:bodyPr/>
        <a:lstStyle/>
        <a:p>
          <a:endParaRPr lang="en-US"/>
        </a:p>
      </dgm:t>
    </dgm:pt>
    <dgm:pt modelId="{A2EB831B-FD9B-FA4A-B949-B9C1EECC79DC}" type="sibTrans" cxnId="{F948A79B-8DF9-224B-B5DA-8148393B54B8}">
      <dgm:prSet/>
      <dgm:spPr>
        <a:solidFill>
          <a:schemeClr val="accent2"/>
        </a:solidFill>
        <a:ln w="7620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2984BAA8-D0A5-A343-9B0F-2B4303CFAE05}">
      <dgm:prSet phldrT="[Text]"/>
      <dgm:spPr/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dirty="0" smtClean="0"/>
            <a:t>____</a:t>
          </a:r>
          <a:endParaRPr lang="en-US" dirty="0"/>
        </a:p>
      </dgm:t>
    </dgm:pt>
    <dgm:pt modelId="{BF5A2CAF-EDF0-4749-AC66-DE6FA884906E}" type="parTrans" cxnId="{5C2EA573-F540-0E49-A064-460FA342A125}">
      <dgm:prSet/>
      <dgm:spPr/>
      <dgm:t>
        <a:bodyPr/>
        <a:lstStyle/>
        <a:p>
          <a:endParaRPr lang="en-US"/>
        </a:p>
      </dgm:t>
    </dgm:pt>
    <dgm:pt modelId="{B3FEDE2F-977D-B74A-93A2-EFC411840FEB}" type="sibTrans" cxnId="{5C2EA573-F540-0E49-A064-460FA342A125}">
      <dgm:prSet/>
      <dgm:spPr/>
      <dgm:t>
        <a:bodyPr/>
        <a:lstStyle/>
        <a:p>
          <a:endParaRPr lang="en-US"/>
        </a:p>
      </dgm:t>
    </dgm:pt>
    <dgm:pt modelId="{67736612-CE95-9E45-984B-35B9327B9295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B</a:t>
          </a:r>
          <a:endParaRPr lang="en-US" dirty="0"/>
        </a:p>
      </dgm:t>
    </dgm:pt>
    <dgm:pt modelId="{4C75A38B-79EB-2F46-9258-9C993A83C216}" type="parTrans" cxnId="{EA9EACCF-5D53-3948-BF8E-9CD584A3EC31}">
      <dgm:prSet/>
      <dgm:spPr/>
      <dgm:t>
        <a:bodyPr/>
        <a:lstStyle/>
        <a:p>
          <a:endParaRPr lang="en-US"/>
        </a:p>
      </dgm:t>
    </dgm:pt>
    <dgm:pt modelId="{E15AF82B-0470-DB4B-9975-AF9F6D2E29E3}" type="sibTrans" cxnId="{EA9EACCF-5D53-3948-BF8E-9CD584A3EC31}">
      <dgm:prSet/>
      <dgm:spPr/>
      <dgm:t>
        <a:bodyPr/>
        <a:lstStyle/>
        <a:p>
          <a:endParaRPr lang="en-US"/>
        </a:p>
      </dgm:t>
    </dgm:pt>
    <dgm:pt modelId="{809D2248-9B43-0147-A2A4-4A0B92A9DB78}">
      <dgm:prSet phldrT="[Text]"/>
      <dgm:spPr/>
      <dgm:t>
        <a:bodyPr/>
        <a:lstStyle/>
        <a:p>
          <a:r>
            <a:rPr lang="en-US" altLang="zh-CN" dirty="0" smtClean="0"/>
            <a:t>____</a:t>
          </a:r>
          <a:endParaRPr lang="en-US" dirty="0"/>
        </a:p>
      </dgm:t>
    </dgm:pt>
    <dgm:pt modelId="{A343CFCD-FDBE-494E-ABCD-6CA0D66E06C4}" type="parTrans" cxnId="{2B00D654-0F89-F545-924C-4843870835C5}">
      <dgm:prSet/>
      <dgm:spPr/>
      <dgm:t>
        <a:bodyPr/>
        <a:lstStyle/>
        <a:p>
          <a:endParaRPr lang="en-US"/>
        </a:p>
      </dgm:t>
    </dgm:pt>
    <dgm:pt modelId="{0DD9D4C0-ECAD-0F40-977B-77FE33A8C932}" type="sibTrans" cxnId="{2B00D654-0F89-F545-924C-4843870835C5}">
      <dgm:prSet/>
      <dgm:spPr/>
      <dgm:t>
        <a:bodyPr/>
        <a:lstStyle/>
        <a:p>
          <a:endParaRPr lang="en-US"/>
        </a:p>
      </dgm:t>
    </dgm:pt>
    <dgm:pt modelId="{704E9B46-E3C8-3D4E-83FA-772705693CD0}" type="pres">
      <dgm:prSet presAssocID="{4E3593F6-70B0-8941-871A-776011C3A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57AAD-7AF7-D045-B1A6-C880DC7A8A5C}" type="pres">
      <dgm:prSet presAssocID="{4E3593F6-70B0-8941-871A-776011C3A9FF}" presName="tSp" presStyleCnt="0"/>
      <dgm:spPr/>
    </dgm:pt>
    <dgm:pt modelId="{E9B1777D-4A10-ED40-B8AA-61D70A536CEE}" type="pres">
      <dgm:prSet presAssocID="{4E3593F6-70B0-8941-871A-776011C3A9FF}" presName="bSp" presStyleCnt="0"/>
      <dgm:spPr/>
    </dgm:pt>
    <dgm:pt modelId="{9D9A10D7-515F-0146-A559-90D3767F298B}" type="pres">
      <dgm:prSet presAssocID="{4E3593F6-70B0-8941-871A-776011C3A9FF}" presName="process" presStyleCnt="0"/>
      <dgm:spPr/>
    </dgm:pt>
    <dgm:pt modelId="{3C718534-B1CE-2248-9B7B-84F683635693}" type="pres">
      <dgm:prSet presAssocID="{7745F778-7925-9240-804F-1D6E7EBA77D2}" presName="composite1" presStyleCnt="0"/>
      <dgm:spPr/>
    </dgm:pt>
    <dgm:pt modelId="{46587EAE-65B0-A144-97C1-A7A26F55DBEC}" type="pres">
      <dgm:prSet presAssocID="{7745F778-7925-9240-804F-1D6E7EBA77D2}" presName="dummyNode1" presStyleLbl="node1" presStyleIdx="0" presStyleCnt="2"/>
      <dgm:spPr/>
    </dgm:pt>
    <dgm:pt modelId="{48D324A3-3A0C-4945-BAC2-95798C4875E4}" type="pres">
      <dgm:prSet presAssocID="{7745F778-7925-9240-804F-1D6E7EBA77D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2A890-0CE4-B84D-B173-13C34BE53630}" type="pres">
      <dgm:prSet presAssocID="{7745F778-7925-9240-804F-1D6E7EBA77D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65375-7B64-9D47-A16F-9EBF0A3348A0}" type="pres">
      <dgm:prSet presAssocID="{7745F778-7925-9240-804F-1D6E7EBA77D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7EB0-F865-0E43-BCEA-610A10F8D7D0}" type="pres">
      <dgm:prSet presAssocID="{7745F778-7925-9240-804F-1D6E7EBA77D2}" presName="connSite1" presStyleCnt="0"/>
      <dgm:spPr/>
    </dgm:pt>
    <dgm:pt modelId="{1FF04B6F-5062-7A4D-9BCC-6AE23DF49952}" type="pres">
      <dgm:prSet presAssocID="{A2EB831B-FD9B-FA4A-B949-B9C1EECC79DC}" presName="Name9" presStyleLbl="sibTrans2D1" presStyleIdx="0" presStyleCnt="1"/>
      <dgm:spPr/>
      <dgm:t>
        <a:bodyPr/>
        <a:lstStyle/>
        <a:p>
          <a:endParaRPr lang="en-US"/>
        </a:p>
      </dgm:t>
    </dgm:pt>
    <dgm:pt modelId="{52B57881-02E5-FA43-9CDE-DAD39B4E4C2C}" type="pres">
      <dgm:prSet presAssocID="{67736612-CE95-9E45-984B-35B9327B9295}" presName="composite2" presStyleCnt="0"/>
      <dgm:spPr/>
    </dgm:pt>
    <dgm:pt modelId="{8C3FF166-6AA4-9449-A663-4955A05DBFB2}" type="pres">
      <dgm:prSet presAssocID="{67736612-CE95-9E45-984B-35B9327B9295}" presName="dummyNode2" presStyleLbl="node1" presStyleIdx="0" presStyleCnt="2"/>
      <dgm:spPr/>
    </dgm:pt>
    <dgm:pt modelId="{27CB43BB-100D-5D4E-8FD8-B99CE8B8CEB1}" type="pres">
      <dgm:prSet presAssocID="{67736612-CE95-9E45-984B-35B9327B9295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00B8-0853-EB4A-B3FF-4CDA95E81B56}" type="pres">
      <dgm:prSet presAssocID="{67736612-CE95-9E45-984B-35B9327B929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D7622-0A8C-914F-BF65-4BC62E78127E}" type="pres">
      <dgm:prSet presAssocID="{67736612-CE95-9E45-984B-35B9327B9295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B0D-216F-AC4A-AF3F-64F130B82EB4}" type="pres">
      <dgm:prSet presAssocID="{67736612-CE95-9E45-984B-35B9327B9295}" presName="connSite2" presStyleCnt="0"/>
      <dgm:spPr/>
    </dgm:pt>
  </dgm:ptLst>
  <dgm:cxnLst>
    <dgm:cxn modelId="{2B00D654-0F89-F545-924C-4843870835C5}" srcId="{67736612-CE95-9E45-984B-35B9327B9295}" destId="{809D2248-9B43-0147-A2A4-4A0B92A9DB78}" srcOrd="0" destOrd="0" parTransId="{A343CFCD-FDBE-494E-ABCD-6CA0D66E06C4}" sibTransId="{0DD9D4C0-ECAD-0F40-977B-77FE33A8C932}"/>
    <dgm:cxn modelId="{EF82118A-9731-094A-9110-87A91420B7D9}" type="presOf" srcId="{2984BAA8-D0A5-A343-9B0F-2B4303CFAE05}" destId="{48D324A3-3A0C-4945-BAC2-95798C4875E4}" srcOrd="0" destOrd="0" presId="urn:microsoft.com/office/officeart/2005/8/layout/hProcess4"/>
    <dgm:cxn modelId="{6DA84986-7D81-7B4E-88A6-D53577D98D5C}" type="presOf" srcId="{A2EB831B-FD9B-FA4A-B949-B9C1EECC79DC}" destId="{1FF04B6F-5062-7A4D-9BCC-6AE23DF49952}" srcOrd="0" destOrd="0" presId="urn:microsoft.com/office/officeart/2005/8/layout/hProcess4"/>
    <dgm:cxn modelId="{5C2EA573-F540-0E49-A064-460FA342A125}" srcId="{7745F778-7925-9240-804F-1D6E7EBA77D2}" destId="{2984BAA8-D0A5-A343-9B0F-2B4303CFAE05}" srcOrd="0" destOrd="0" parTransId="{BF5A2CAF-EDF0-4749-AC66-DE6FA884906E}" sibTransId="{B3FEDE2F-977D-B74A-93A2-EFC411840FEB}"/>
    <dgm:cxn modelId="{F948A79B-8DF9-224B-B5DA-8148393B54B8}" srcId="{4E3593F6-70B0-8941-871A-776011C3A9FF}" destId="{7745F778-7925-9240-804F-1D6E7EBA77D2}" srcOrd="0" destOrd="0" parTransId="{AB78EA21-3BFB-9843-9F04-2060428DA5AD}" sibTransId="{A2EB831B-FD9B-FA4A-B949-B9C1EECC79DC}"/>
    <dgm:cxn modelId="{631A0CA8-535B-C14A-A186-94959E0B42DB}" type="presOf" srcId="{7745F778-7925-9240-804F-1D6E7EBA77D2}" destId="{BAB65375-7B64-9D47-A16F-9EBF0A3348A0}" srcOrd="0" destOrd="0" presId="urn:microsoft.com/office/officeart/2005/8/layout/hProcess4"/>
    <dgm:cxn modelId="{86363E09-334E-EE41-8D41-D3330AF7E294}" type="presOf" srcId="{809D2248-9B43-0147-A2A4-4A0B92A9DB78}" destId="{27CB43BB-100D-5D4E-8FD8-B99CE8B8CEB1}" srcOrd="0" destOrd="0" presId="urn:microsoft.com/office/officeart/2005/8/layout/hProcess4"/>
    <dgm:cxn modelId="{98F845FE-2F2B-4745-A91A-54D473C5966B}" type="presOf" srcId="{809D2248-9B43-0147-A2A4-4A0B92A9DB78}" destId="{62EE00B8-0853-EB4A-B3FF-4CDA95E81B56}" srcOrd="1" destOrd="0" presId="urn:microsoft.com/office/officeart/2005/8/layout/hProcess4"/>
    <dgm:cxn modelId="{477F9FBB-BA21-EF42-87EC-E8F7350956D1}" type="presOf" srcId="{4E3593F6-70B0-8941-871A-776011C3A9FF}" destId="{704E9B46-E3C8-3D4E-83FA-772705693CD0}" srcOrd="0" destOrd="0" presId="urn:microsoft.com/office/officeart/2005/8/layout/hProcess4"/>
    <dgm:cxn modelId="{9829DAB5-9F63-7147-8468-A6FD3B05BE1B}" type="presOf" srcId="{67736612-CE95-9E45-984B-35B9327B9295}" destId="{3E5D7622-0A8C-914F-BF65-4BC62E78127E}" srcOrd="0" destOrd="0" presId="urn:microsoft.com/office/officeart/2005/8/layout/hProcess4"/>
    <dgm:cxn modelId="{EA9EACCF-5D53-3948-BF8E-9CD584A3EC31}" srcId="{4E3593F6-70B0-8941-871A-776011C3A9FF}" destId="{67736612-CE95-9E45-984B-35B9327B9295}" srcOrd="1" destOrd="0" parTransId="{4C75A38B-79EB-2F46-9258-9C993A83C216}" sibTransId="{E15AF82B-0470-DB4B-9975-AF9F6D2E29E3}"/>
    <dgm:cxn modelId="{6D6A00BD-662A-DE49-8AF8-80D31AC26580}" type="presOf" srcId="{2984BAA8-D0A5-A343-9B0F-2B4303CFAE05}" destId="{0422A890-0CE4-B84D-B173-13C34BE53630}" srcOrd="1" destOrd="0" presId="urn:microsoft.com/office/officeart/2005/8/layout/hProcess4"/>
    <dgm:cxn modelId="{148CBA9E-A9F4-A147-B7DB-8C5537775946}" type="presParOf" srcId="{704E9B46-E3C8-3D4E-83FA-772705693CD0}" destId="{FDF57AAD-7AF7-D045-B1A6-C880DC7A8A5C}" srcOrd="0" destOrd="0" presId="urn:microsoft.com/office/officeart/2005/8/layout/hProcess4"/>
    <dgm:cxn modelId="{1C7B5FD6-9E18-A743-97D8-FCA46D5DAA3B}" type="presParOf" srcId="{704E9B46-E3C8-3D4E-83FA-772705693CD0}" destId="{E9B1777D-4A10-ED40-B8AA-61D70A536CEE}" srcOrd="1" destOrd="0" presId="urn:microsoft.com/office/officeart/2005/8/layout/hProcess4"/>
    <dgm:cxn modelId="{A781BFCE-1D6C-E042-8CF8-3F0181204783}" type="presParOf" srcId="{704E9B46-E3C8-3D4E-83FA-772705693CD0}" destId="{9D9A10D7-515F-0146-A559-90D3767F298B}" srcOrd="2" destOrd="0" presId="urn:microsoft.com/office/officeart/2005/8/layout/hProcess4"/>
    <dgm:cxn modelId="{1EB04385-BEF3-774A-9673-8B2B2FD5A217}" type="presParOf" srcId="{9D9A10D7-515F-0146-A559-90D3767F298B}" destId="{3C718534-B1CE-2248-9B7B-84F683635693}" srcOrd="0" destOrd="0" presId="urn:microsoft.com/office/officeart/2005/8/layout/hProcess4"/>
    <dgm:cxn modelId="{4CF4871B-BF97-2441-9E56-7B8D21378716}" type="presParOf" srcId="{3C718534-B1CE-2248-9B7B-84F683635693}" destId="{46587EAE-65B0-A144-97C1-A7A26F55DBEC}" srcOrd="0" destOrd="0" presId="urn:microsoft.com/office/officeart/2005/8/layout/hProcess4"/>
    <dgm:cxn modelId="{16C56041-F7ED-EA49-9C9C-1A2FE323930F}" type="presParOf" srcId="{3C718534-B1CE-2248-9B7B-84F683635693}" destId="{48D324A3-3A0C-4945-BAC2-95798C4875E4}" srcOrd="1" destOrd="0" presId="urn:microsoft.com/office/officeart/2005/8/layout/hProcess4"/>
    <dgm:cxn modelId="{12E945DA-5244-5444-9B27-B7B99CB7AD73}" type="presParOf" srcId="{3C718534-B1CE-2248-9B7B-84F683635693}" destId="{0422A890-0CE4-B84D-B173-13C34BE53630}" srcOrd="2" destOrd="0" presId="urn:microsoft.com/office/officeart/2005/8/layout/hProcess4"/>
    <dgm:cxn modelId="{7197A5F6-B6A1-B84A-A6E2-0446649DDED6}" type="presParOf" srcId="{3C718534-B1CE-2248-9B7B-84F683635693}" destId="{BAB65375-7B64-9D47-A16F-9EBF0A3348A0}" srcOrd="3" destOrd="0" presId="urn:microsoft.com/office/officeart/2005/8/layout/hProcess4"/>
    <dgm:cxn modelId="{BBC49958-C6AE-A140-98C0-BDBA4AE547B6}" type="presParOf" srcId="{3C718534-B1CE-2248-9B7B-84F683635693}" destId="{9B9A7EB0-F865-0E43-BCEA-610A10F8D7D0}" srcOrd="4" destOrd="0" presId="urn:microsoft.com/office/officeart/2005/8/layout/hProcess4"/>
    <dgm:cxn modelId="{F5D2231D-00A5-E64D-86BF-BCD34B97C981}" type="presParOf" srcId="{9D9A10D7-515F-0146-A559-90D3767F298B}" destId="{1FF04B6F-5062-7A4D-9BCC-6AE23DF49952}" srcOrd="1" destOrd="0" presId="urn:microsoft.com/office/officeart/2005/8/layout/hProcess4"/>
    <dgm:cxn modelId="{9EFBBA5D-3051-3041-8DC7-2933B5F9A6FB}" type="presParOf" srcId="{9D9A10D7-515F-0146-A559-90D3767F298B}" destId="{52B57881-02E5-FA43-9CDE-DAD39B4E4C2C}" srcOrd="2" destOrd="0" presId="urn:microsoft.com/office/officeart/2005/8/layout/hProcess4"/>
    <dgm:cxn modelId="{6A1281EC-9F9E-0E43-BEDF-48D7A6354100}" type="presParOf" srcId="{52B57881-02E5-FA43-9CDE-DAD39B4E4C2C}" destId="{8C3FF166-6AA4-9449-A663-4955A05DBFB2}" srcOrd="0" destOrd="0" presId="urn:microsoft.com/office/officeart/2005/8/layout/hProcess4"/>
    <dgm:cxn modelId="{92AE523D-8F2D-CC42-858C-3AA2948BA754}" type="presParOf" srcId="{52B57881-02E5-FA43-9CDE-DAD39B4E4C2C}" destId="{27CB43BB-100D-5D4E-8FD8-B99CE8B8CEB1}" srcOrd="1" destOrd="0" presId="urn:microsoft.com/office/officeart/2005/8/layout/hProcess4"/>
    <dgm:cxn modelId="{62E808DA-0102-5145-8C28-A823DB9EE785}" type="presParOf" srcId="{52B57881-02E5-FA43-9CDE-DAD39B4E4C2C}" destId="{62EE00B8-0853-EB4A-B3FF-4CDA95E81B56}" srcOrd="2" destOrd="0" presId="urn:microsoft.com/office/officeart/2005/8/layout/hProcess4"/>
    <dgm:cxn modelId="{96E49EB1-0104-9B49-B4AD-83FC1485D9A2}" type="presParOf" srcId="{52B57881-02E5-FA43-9CDE-DAD39B4E4C2C}" destId="{3E5D7622-0A8C-914F-BF65-4BC62E78127E}" srcOrd="3" destOrd="0" presId="urn:microsoft.com/office/officeart/2005/8/layout/hProcess4"/>
    <dgm:cxn modelId="{662FB0C5-085B-5245-98C4-170E257A04EA}" type="presParOf" srcId="{52B57881-02E5-FA43-9CDE-DAD39B4E4C2C}" destId="{5F058B0D-216F-AC4A-AF3F-64F130B82E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54BD6-82E8-0547-900C-85A988DF7EF3}" type="doc">
      <dgm:prSet loTypeId="urn:microsoft.com/office/officeart/2005/8/layout/equation1" loCatId="" qsTypeId="urn:microsoft.com/office/officeart/2005/8/quickstyle/simple4" qsCatId="simple" csTypeId="urn:microsoft.com/office/officeart/2005/8/colors/colorful1" csCatId="colorful" phldr="1"/>
      <dgm:spPr/>
    </dgm:pt>
    <dgm:pt modelId="{0AD8328F-9F59-0243-824B-70919815B246}">
      <dgm:prSet phldrT="[Text]"/>
      <dgm:spPr>
        <a:solidFill>
          <a:srgbClr val="E99E5D"/>
        </a:solidFill>
      </dgm:spPr>
      <dgm:t>
        <a:bodyPr/>
        <a:lstStyle/>
        <a:p>
          <a:r>
            <a:rPr lang="en-US" altLang="zh-CN" dirty="0" smtClean="0"/>
            <a:t>1</a:t>
          </a:r>
          <a:endParaRPr lang="en-US" dirty="0"/>
        </a:p>
      </dgm:t>
    </dgm:pt>
    <dgm:pt modelId="{52546299-E24A-6D4D-96D5-F6D4D5E3BAF8}" type="parTrans" cxnId="{A78216D5-5BAE-594E-ACF6-D7842B84B036}">
      <dgm:prSet/>
      <dgm:spPr/>
      <dgm:t>
        <a:bodyPr/>
        <a:lstStyle/>
        <a:p>
          <a:endParaRPr lang="en-US"/>
        </a:p>
      </dgm:t>
    </dgm:pt>
    <dgm:pt modelId="{81BF2E9A-AAA6-0747-90E2-8DF0211EAA74}" type="sibTrans" cxnId="{A78216D5-5BAE-594E-ACF6-D7842B84B036}">
      <dgm:prSet/>
      <dgm:spPr/>
      <dgm:t>
        <a:bodyPr/>
        <a:lstStyle/>
        <a:p>
          <a:endParaRPr lang="en-US"/>
        </a:p>
      </dgm:t>
    </dgm:pt>
    <dgm:pt modelId="{A7334DF9-50A6-3C46-8ABB-A2E90A2E2ACD}">
      <dgm:prSet phldrT="[Text]"/>
      <dgm:spPr>
        <a:solidFill>
          <a:schemeClr val="accent4"/>
        </a:solidFill>
      </dgm:spPr>
      <dgm:t>
        <a:bodyPr/>
        <a:lstStyle/>
        <a:p>
          <a:r>
            <a:rPr lang="en-US" altLang="zh-CN" dirty="0" smtClean="0"/>
            <a:t>2</a:t>
          </a:r>
          <a:endParaRPr lang="en-US" dirty="0"/>
        </a:p>
      </dgm:t>
    </dgm:pt>
    <dgm:pt modelId="{FDB1E3C8-E285-D941-A627-92F93C0156C6}" type="parTrans" cxnId="{B3CAEB1D-E5AC-784D-A477-021F9FD05899}">
      <dgm:prSet/>
      <dgm:spPr/>
      <dgm:t>
        <a:bodyPr/>
        <a:lstStyle/>
        <a:p>
          <a:endParaRPr lang="en-US"/>
        </a:p>
      </dgm:t>
    </dgm:pt>
    <dgm:pt modelId="{4B9687CA-93BC-3941-9D9E-860348D3FFFD}" type="sibTrans" cxnId="{B3CAEB1D-E5AC-784D-A477-021F9FD05899}">
      <dgm:prSet/>
      <dgm:spPr/>
      <dgm:t>
        <a:bodyPr/>
        <a:lstStyle/>
        <a:p>
          <a:endParaRPr lang="en-US"/>
        </a:p>
      </dgm:t>
    </dgm:pt>
    <dgm:pt modelId="{F280E49E-3DD8-F648-B326-A5AF5279BC4A}">
      <dgm:prSet/>
      <dgm:spPr>
        <a:solidFill>
          <a:schemeClr val="accent2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8021DAA2-BC13-304A-97FF-5E720EEA5020}" type="parTrans" cxnId="{8835F3F7-6223-3344-9627-AB5E2B932733}">
      <dgm:prSet/>
      <dgm:spPr/>
      <dgm:t>
        <a:bodyPr/>
        <a:lstStyle/>
        <a:p>
          <a:endParaRPr lang="en-US"/>
        </a:p>
      </dgm:t>
    </dgm:pt>
    <dgm:pt modelId="{5FD9C025-F9A3-8C4D-B5AD-2AD2C2FCAA82}" type="sibTrans" cxnId="{8835F3F7-6223-3344-9627-AB5E2B932733}">
      <dgm:prSet/>
      <dgm:spPr/>
      <dgm:t>
        <a:bodyPr/>
        <a:lstStyle/>
        <a:p>
          <a:endParaRPr lang="en-US"/>
        </a:p>
      </dgm:t>
    </dgm:pt>
    <dgm:pt modelId="{76769117-4E70-CD48-A431-BA679FB688CA}">
      <dgm:prSet phldrT="[Text]"/>
      <dgm:spPr>
        <a:solidFill>
          <a:srgbClr val="9C35F3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AFFB6540-886E-B340-90FE-1F1A19C10604}" type="sibTrans" cxnId="{471B9B16-5F27-584C-BA36-5070B35E6E49}">
      <dgm:prSet/>
      <dgm:spPr/>
      <dgm:t>
        <a:bodyPr/>
        <a:lstStyle/>
        <a:p>
          <a:endParaRPr lang="en-US"/>
        </a:p>
      </dgm:t>
    </dgm:pt>
    <dgm:pt modelId="{924A5760-85F2-0B48-8BAC-B388A9D43B44}" type="parTrans" cxnId="{471B9B16-5F27-584C-BA36-5070B35E6E49}">
      <dgm:prSet/>
      <dgm:spPr/>
      <dgm:t>
        <a:bodyPr/>
        <a:lstStyle/>
        <a:p>
          <a:endParaRPr lang="en-US"/>
        </a:p>
      </dgm:t>
    </dgm:pt>
    <dgm:pt modelId="{7B6CFA83-FE9F-294B-BDAE-58A372B151F3}" type="pres">
      <dgm:prSet presAssocID="{2A754BD6-82E8-0547-900C-85A988DF7EF3}" presName="linearFlow" presStyleCnt="0">
        <dgm:presLayoutVars>
          <dgm:dir/>
          <dgm:resizeHandles val="exact"/>
        </dgm:presLayoutVars>
      </dgm:prSet>
      <dgm:spPr/>
    </dgm:pt>
    <dgm:pt modelId="{EC9CE8C3-CF2E-614D-94A7-F4E753574117}" type="pres">
      <dgm:prSet presAssocID="{0AD8328F-9F59-0243-824B-70919815B2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18D4-E7B3-044D-A61A-C232105626AD}" type="pres">
      <dgm:prSet presAssocID="{81BF2E9A-AAA6-0747-90E2-8DF0211EAA74}" presName="spacerL" presStyleCnt="0"/>
      <dgm:spPr/>
    </dgm:pt>
    <dgm:pt modelId="{08577213-82B4-DD40-AC8B-2ADC39D40B5C}" type="pres">
      <dgm:prSet presAssocID="{81BF2E9A-AAA6-0747-90E2-8DF0211EAA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08250A3-15A9-8946-9A6A-8FC0EBCB021F}" type="pres">
      <dgm:prSet presAssocID="{81BF2E9A-AAA6-0747-90E2-8DF0211EAA74}" presName="spacerR" presStyleCnt="0"/>
      <dgm:spPr/>
    </dgm:pt>
    <dgm:pt modelId="{550B8EF0-E254-B749-BC64-1F2595897E49}" type="pres">
      <dgm:prSet presAssocID="{A7334DF9-50A6-3C46-8ABB-A2E90A2E2A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2A95E-197A-D04C-879B-880F26ED0D8F}" type="pres">
      <dgm:prSet presAssocID="{4B9687CA-93BC-3941-9D9E-860348D3FFFD}" presName="spacerL" presStyleCnt="0"/>
      <dgm:spPr/>
    </dgm:pt>
    <dgm:pt modelId="{73974522-97BA-C742-B56C-AF64A6C475DA}" type="pres">
      <dgm:prSet presAssocID="{4B9687CA-93BC-3941-9D9E-860348D3FFF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D26653B-0C52-D849-9174-019083A6251D}" type="pres">
      <dgm:prSet presAssocID="{4B9687CA-93BC-3941-9D9E-860348D3FFFD}" presName="spacerR" presStyleCnt="0"/>
      <dgm:spPr/>
    </dgm:pt>
    <dgm:pt modelId="{6F0B0AD6-3B99-B245-8D88-273CE43C0BF4}" type="pres">
      <dgm:prSet presAssocID="{F280E49E-3DD8-F648-B326-A5AF5279BC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0BDD-0248-1548-92B0-79DE4EEB434B}" type="pres">
      <dgm:prSet presAssocID="{5FD9C025-F9A3-8C4D-B5AD-2AD2C2FCAA82}" presName="spacerL" presStyleCnt="0"/>
      <dgm:spPr/>
    </dgm:pt>
    <dgm:pt modelId="{B2767C09-001F-7F4E-B78C-A30BE70C73F8}" type="pres">
      <dgm:prSet presAssocID="{5FD9C025-F9A3-8C4D-B5AD-2AD2C2FCAA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DF4723C-D256-AC44-9200-E76EB35DA5D8}" type="pres">
      <dgm:prSet presAssocID="{5FD9C025-F9A3-8C4D-B5AD-2AD2C2FCAA82}" presName="spacerR" presStyleCnt="0"/>
      <dgm:spPr/>
    </dgm:pt>
    <dgm:pt modelId="{1FAD97C0-2E71-8649-8765-453855D5B46B}" type="pres">
      <dgm:prSet presAssocID="{76769117-4E70-CD48-A431-BA679FB688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33129-E9F2-8644-AFA2-24AD85F2E757}" type="presOf" srcId="{5FD9C025-F9A3-8C4D-B5AD-2AD2C2FCAA82}" destId="{B2767C09-001F-7F4E-B78C-A30BE70C73F8}" srcOrd="0" destOrd="0" presId="urn:microsoft.com/office/officeart/2005/8/layout/equation1"/>
    <dgm:cxn modelId="{B3CAEB1D-E5AC-784D-A477-021F9FD05899}" srcId="{2A754BD6-82E8-0547-900C-85A988DF7EF3}" destId="{A7334DF9-50A6-3C46-8ABB-A2E90A2E2ACD}" srcOrd="1" destOrd="0" parTransId="{FDB1E3C8-E285-D941-A627-92F93C0156C6}" sibTransId="{4B9687CA-93BC-3941-9D9E-860348D3FFFD}"/>
    <dgm:cxn modelId="{005417FB-7D79-064F-B902-6B25FDE673BA}" type="presOf" srcId="{76769117-4E70-CD48-A431-BA679FB688CA}" destId="{1FAD97C0-2E71-8649-8765-453855D5B46B}" srcOrd="0" destOrd="0" presId="urn:microsoft.com/office/officeart/2005/8/layout/equation1"/>
    <dgm:cxn modelId="{8835F3F7-6223-3344-9627-AB5E2B932733}" srcId="{2A754BD6-82E8-0547-900C-85A988DF7EF3}" destId="{F280E49E-3DD8-F648-B326-A5AF5279BC4A}" srcOrd="2" destOrd="0" parTransId="{8021DAA2-BC13-304A-97FF-5E720EEA5020}" sibTransId="{5FD9C025-F9A3-8C4D-B5AD-2AD2C2FCAA82}"/>
    <dgm:cxn modelId="{94EB3E3E-6943-FC4D-8BEA-86CFBDAF956F}" type="presOf" srcId="{2A754BD6-82E8-0547-900C-85A988DF7EF3}" destId="{7B6CFA83-FE9F-294B-BDAE-58A372B151F3}" srcOrd="0" destOrd="0" presId="urn:microsoft.com/office/officeart/2005/8/layout/equation1"/>
    <dgm:cxn modelId="{770646AF-FFD2-8649-B74B-9A99ADFD72A4}" type="presOf" srcId="{A7334DF9-50A6-3C46-8ABB-A2E90A2E2ACD}" destId="{550B8EF0-E254-B749-BC64-1F2595897E49}" srcOrd="0" destOrd="0" presId="urn:microsoft.com/office/officeart/2005/8/layout/equation1"/>
    <dgm:cxn modelId="{471B9B16-5F27-584C-BA36-5070B35E6E49}" srcId="{2A754BD6-82E8-0547-900C-85A988DF7EF3}" destId="{76769117-4E70-CD48-A431-BA679FB688CA}" srcOrd="3" destOrd="0" parTransId="{924A5760-85F2-0B48-8BAC-B388A9D43B44}" sibTransId="{AFFB6540-886E-B340-90FE-1F1A19C10604}"/>
    <dgm:cxn modelId="{7F469A56-C958-8740-8E35-74C91BE6541D}" type="presOf" srcId="{81BF2E9A-AAA6-0747-90E2-8DF0211EAA74}" destId="{08577213-82B4-DD40-AC8B-2ADC39D40B5C}" srcOrd="0" destOrd="0" presId="urn:microsoft.com/office/officeart/2005/8/layout/equation1"/>
    <dgm:cxn modelId="{84E8D9C4-0DF1-0242-898E-769C6A5C4D2D}" type="presOf" srcId="{4B9687CA-93BC-3941-9D9E-860348D3FFFD}" destId="{73974522-97BA-C742-B56C-AF64A6C475DA}" srcOrd="0" destOrd="0" presId="urn:microsoft.com/office/officeart/2005/8/layout/equation1"/>
    <dgm:cxn modelId="{882A43AC-6BF8-1244-AF62-FDC25713B249}" type="presOf" srcId="{F280E49E-3DD8-F648-B326-A5AF5279BC4A}" destId="{6F0B0AD6-3B99-B245-8D88-273CE43C0BF4}" srcOrd="0" destOrd="0" presId="urn:microsoft.com/office/officeart/2005/8/layout/equation1"/>
    <dgm:cxn modelId="{C5694250-CF5A-5949-8FC1-7AD6C88DF794}" type="presOf" srcId="{0AD8328F-9F59-0243-824B-70919815B246}" destId="{EC9CE8C3-CF2E-614D-94A7-F4E753574117}" srcOrd="0" destOrd="0" presId="urn:microsoft.com/office/officeart/2005/8/layout/equation1"/>
    <dgm:cxn modelId="{A78216D5-5BAE-594E-ACF6-D7842B84B036}" srcId="{2A754BD6-82E8-0547-900C-85A988DF7EF3}" destId="{0AD8328F-9F59-0243-824B-70919815B246}" srcOrd="0" destOrd="0" parTransId="{52546299-E24A-6D4D-96D5-F6D4D5E3BAF8}" sibTransId="{81BF2E9A-AAA6-0747-90E2-8DF0211EAA74}"/>
    <dgm:cxn modelId="{98FAB56B-26DC-DB41-B640-31F34542339D}" type="presParOf" srcId="{7B6CFA83-FE9F-294B-BDAE-58A372B151F3}" destId="{EC9CE8C3-CF2E-614D-94A7-F4E753574117}" srcOrd="0" destOrd="0" presId="urn:microsoft.com/office/officeart/2005/8/layout/equation1"/>
    <dgm:cxn modelId="{8B41B82C-BD91-FC4C-A7DC-6322FA319E53}" type="presParOf" srcId="{7B6CFA83-FE9F-294B-BDAE-58A372B151F3}" destId="{C91718D4-E7B3-044D-A61A-C232105626AD}" srcOrd="1" destOrd="0" presId="urn:microsoft.com/office/officeart/2005/8/layout/equation1"/>
    <dgm:cxn modelId="{094C5BBA-42C8-9144-89E1-34ACD052E270}" type="presParOf" srcId="{7B6CFA83-FE9F-294B-BDAE-58A372B151F3}" destId="{08577213-82B4-DD40-AC8B-2ADC39D40B5C}" srcOrd="2" destOrd="0" presId="urn:microsoft.com/office/officeart/2005/8/layout/equation1"/>
    <dgm:cxn modelId="{4F01D62A-E527-6C48-BE79-3DC408BFFA4F}" type="presParOf" srcId="{7B6CFA83-FE9F-294B-BDAE-58A372B151F3}" destId="{208250A3-15A9-8946-9A6A-8FC0EBCB021F}" srcOrd="3" destOrd="0" presId="urn:microsoft.com/office/officeart/2005/8/layout/equation1"/>
    <dgm:cxn modelId="{698A2D31-BB85-9A49-8F59-FBA089E6CA68}" type="presParOf" srcId="{7B6CFA83-FE9F-294B-BDAE-58A372B151F3}" destId="{550B8EF0-E254-B749-BC64-1F2595897E49}" srcOrd="4" destOrd="0" presId="urn:microsoft.com/office/officeart/2005/8/layout/equation1"/>
    <dgm:cxn modelId="{F0742B67-D1C9-4A41-9544-0BA601544D6A}" type="presParOf" srcId="{7B6CFA83-FE9F-294B-BDAE-58A372B151F3}" destId="{4062A95E-197A-D04C-879B-880F26ED0D8F}" srcOrd="5" destOrd="0" presId="urn:microsoft.com/office/officeart/2005/8/layout/equation1"/>
    <dgm:cxn modelId="{5FE9EAE4-91A8-8442-9250-5B4B17858232}" type="presParOf" srcId="{7B6CFA83-FE9F-294B-BDAE-58A372B151F3}" destId="{73974522-97BA-C742-B56C-AF64A6C475DA}" srcOrd="6" destOrd="0" presId="urn:microsoft.com/office/officeart/2005/8/layout/equation1"/>
    <dgm:cxn modelId="{3FB757F7-400C-8647-98EC-7B961E93A389}" type="presParOf" srcId="{7B6CFA83-FE9F-294B-BDAE-58A372B151F3}" destId="{ED26653B-0C52-D849-9174-019083A6251D}" srcOrd="7" destOrd="0" presId="urn:microsoft.com/office/officeart/2005/8/layout/equation1"/>
    <dgm:cxn modelId="{F753ECEE-9DDC-A843-93E0-551F1B65E430}" type="presParOf" srcId="{7B6CFA83-FE9F-294B-BDAE-58A372B151F3}" destId="{6F0B0AD6-3B99-B245-8D88-273CE43C0BF4}" srcOrd="8" destOrd="0" presId="urn:microsoft.com/office/officeart/2005/8/layout/equation1"/>
    <dgm:cxn modelId="{1B611619-002C-D94B-B219-82BC6F7CE899}" type="presParOf" srcId="{7B6CFA83-FE9F-294B-BDAE-58A372B151F3}" destId="{60D80BDD-0248-1548-92B0-79DE4EEB434B}" srcOrd="9" destOrd="0" presId="urn:microsoft.com/office/officeart/2005/8/layout/equation1"/>
    <dgm:cxn modelId="{53E4EF6B-B360-2346-906F-FF796034A31C}" type="presParOf" srcId="{7B6CFA83-FE9F-294B-BDAE-58A372B151F3}" destId="{B2767C09-001F-7F4E-B78C-A30BE70C73F8}" srcOrd="10" destOrd="0" presId="urn:microsoft.com/office/officeart/2005/8/layout/equation1"/>
    <dgm:cxn modelId="{0910766E-EA5C-C346-8555-EA6FC6BDDCC0}" type="presParOf" srcId="{7B6CFA83-FE9F-294B-BDAE-58A372B151F3}" destId="{5DF4723C-D256-AC44-9200-E76EB35DA5D8}" srcOrd="11" destOrd="0" presId="urn:microsoft.com/office/officeart/2005/8/layout/equation1"/>
    <dgm:cxn modelId="{EFCFCA89-D9ED-9B40-B88A-B945505BB72D}" type="presParOf" srcId="{7B6CFA83-FE9F-294B-BDAE-58A372B151F3}" destId="{1FAD97C0-2E71-8649-8765-453855D5B46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593F6-70B0-8941-871A-776011C3A9FF}" type="doc">
      <dgm:prSet loTypeId="urn:microsoft.com/office/officeart/2005/8/layout/hProcess4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745F778-7925-9240-804F-1D6E7EBA77D2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A</a:t>
          </a:r>
          <a:endParaRPr lang="en-US" dirty="0"/>
        </a:p>
      </dgm:t>
    </dgm:pt>
    <dgm:pt modelId="{AB78EA21-3BFB-9843-9F04-2060428DA5AD}" type="parTrans" cxnId="{F948A79B-8DF9-224B-B5DA-8148393B54B8}">
      <dgm:prSet/>
      <dgm:spPr/>
      <dgm:t>
        <a:bodyPr/>
        <a:lstStyle/>
        <a:p>
          <a:endParaRPr lang="en-US"/>
        </a:p>
      </dgm:t>
    </dgm:pt>
    <dgm:pt modelId="{A2EB831B-FD9B-FA4A-B949-B9C1EECC79DC}" type="sibTrans" cxnId="{F948A79B-8DF9-224B-B5DA-8148393B54B8}">
      <dgm:prSet/>
      <dgm:spPr>
        <a:solidFill>
          <a:schemeClr val="accent2"/>
        </a:solidFill>
        <a:ln w="7620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2984BAA8-D0A5-A343-9B0F-2B4303CFAE05}">
      <dgm:prSet phldrT="[Text]"/>
      <dgm:spPr/>
      <dgm:t>
        <a:bodyPr/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CN" dirty="0" smtClean="0"/>
            <a:t>____</a:t>
          </a:r>
          <a:endParaRPr lang="en-US" dirty="0"/>
        </a:p>
      </dgm:t>
    </dgm:pt>
    <dgm:pt modelId="{BF5A2CAF-EDF0-4749-AC66-DE6FA884906E}" type="parTrans" cxnId="{5C2EA573-F540-0E49-A064-460FA342A125}">
      <dgm:prSet/>
      <dgm:spPr/>
      <dgm:t>
        <a:bodyPr/>
        <a:lstStyle/>
        <a:p>
          <a:endParaRPr lang="en-US"/>
        </a:p>
      </dgm:t>
    </dgm:pt>
    <dgm:pt modelId="{B3FEDE2F-977D-B74A-93A2-EFC411840FEB}" type="sibTrans" cxnId="{5C2EA573-F540-0E49-A064-460FA342A125}">
      <dgm:prSet/>
      <dgm:spPr/>
      <dgm:t>
        <a:bodyPr/>
        <a:lstStyle/>
        <a:p>
          <a:endParaRPr lang="en-US"/>
        </a:p>
      </dgm:t>
    </dgm:pt>
    <dgm:pt modelId="{67736612-CE95-9E45-984B-35B9327B9295}">
      <dgm:prSet phldrT="[Text]"/>
      <dgm:spPr/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B</a:t>
          </a:r>
          <a:endParaRPr lang="en-US" dirty="0"/>
        </a:p>
      </dgm:t>
    </dgm:pt>
    <dgm:pt modelId="{4C75A38B-79EB-2F46-9258-9C993A83C216}" type="parTrans" cxnId="{EA9EACCF-5D53-3948-BF8E-9CD584A3EC31}">
      <dgm:prSet/>
      <dgm:spPr/>
      <dgm:t>
        <a:bodyPr/>
        <a:lstStyle/>
        <a:p>
          <a:endParaRPr lang="en-US"/>
        </a:p>
      </dgm:t>
    </dgm:pt>
    <dgm:pt modelId="{E15AF82B-0470-DB4B-9975-AF9F6D2E29E3}" type="sibTrans" cxnId="{EA9EACCF-5D53-3948-BF8E-9CD584A3EC31}">
      <dgm:prSet/>
      <dgm:spPr/>
      <dgm:t>
        <a:bodyPr/>
        <a:lstStyle/>
        <a:p>
          <a:endParaRPr lang="en-US"/>
        </a:p>
      </dgm:t>
    </dgm:pt>
    <dgm:pt modelId="{809D2248-9B43-0147-A2A4-4A0B92A9DB78}">
      <dgm:prSet phldrT="[Text]"/>
      <dgm:spPr/>
      <dgm:t>
        <a:bodyPr/>
        <a:lstStyle/>
        <a:p>
          <a:r>
            <a:rPr lang="en-US" altLang="zh-CN" dirty="0" smtClean="0"/>
            <a:t>____</a:t>
          </a:r>
          <a:endParaRPr lang="en-US" dirty="0"/>
        </a:p>
      </dgm:t>
    </dgm:pt>
    <dgm:pt modelId="{A343CFCD-FDBE-494E-ABCD-6CA0D66E06C4}" type="parTrans" cxnId="{2B00D654-0F89-F545-924C-4843870835C5}">
      <dgm:prSet/>
      <dgm:spPr/>
      <dgm:t>
        <a:bodyPr/>
        <a:lstStyle/>
        <a:p>
          <a:endParaRPr lang="en-US"/>
        </a:p>
      </dgm:t>
    </dgm:pt>
    <dgm:pt modelId="{0DD9D4C0-ECAD-0F40-977B-77FE33A8C932}" type="sibTrans" cxnId="{2B00D654-0F89-F545-924C-4843870835C5}">
      <dgm:prSet/>
      <dgm:spPr/>
      <dgm:t>
        <a:bodyPr/>
        <a:lstStyle/>
        <a:p>
          <a:endParaRPr lang="en-US"/>
        </a:p>
      </dgm:t>
    </dgm:pt>
    <dgm:pt modelId="{704E9B46-E3C8-3D4E-83FA-772705693CD0}" type="pres">
      <dgm:prSet presAssocID="{4E3593F6-70B0-8941-871A-776011C3A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57AAD-7AF7-D045-B1A6-C880DC7A8A5C}" type="pres">
      <dgm:prSet presAssocID="{4E3593F6-70B0-8941-871A-776011C3A9FF}" presName="tSp" presStyleCnt="0"/>
      <dgm:spPr/>
    </dgm:pt>
    <dgm:pt modelId="{E9B1777D-4A10-ED40-B8AA-61D70A536CEE}" type="pres">
      <dgm:prSet presAssocID="{4E3593F6-70B0-8941-871A-776011C3A9FF}" presName="bSp" presStyleCnt="0"/>
      <dgm:spPr/>
    </dgm:pt>
    <dgm:pt modelId="{9D9A10D7-515F-0146-A559-90D3767F298B}" type="pres">
      <dgm:prSet presAssocID="{4E3593F6-70B0-8941-871A-776011C3A9FF}" presName="process" presStyleCnt="0"/>
      <dgm:spPr/>
    </dgm:pt>
    <dgm:pt modelId="{3C718534-B1CE-2248-9B7B-84F683635693}" type="pres">
      <dgm:prSet presAssocID="{7745F778-7925-9240-804F-1D6E7EBA77D2}" presName="composite1" presStyleCnt="0"/>
      <dgm:spPr/>
    </dgm:pt>
    <dgm:pt modelId="{46587EAE-65B0-A144-97C1-A7A26F55DBEC}" type="pres">
      <dgm:prSet presAssocID="{7745F778-7925-9240-804F-1D6E7EBA77D2}" presName="dummyNode1" presStyleLbl="node1" presStyleIdx="0" presStyleCnt="2"/>
      <dgm:spPr/>
    </dgm:pt>
    <dgm:pt modelId="{48D324A3-3A0C-4945-BAC2-95798C4875E4}" type="pres">
      <dgm:prSet presAssocID="{7745F778-7925-9240-804F-1D6E7EBA77D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2A890-0CE4-B84D-B173-13C34BE53630}" type="pres">
      <dgm:prSet presAssocID="{7745F778-7925-9240-804F-1D6E7EBA77D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65375-7B64-9D47-A16F-9EBF0A3348A0}" type="pres">
      <dgm:prSet presAssocID="{7745F778-7925-9240-804F-1D6E7EBA77D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7EB0-F865-0E43-BCEA-610A10F8D7D0}" type="pres">
      <dgm:prSet presAssocID="{7745F778-7925-9240-804F-1D6E7EBA77D2}" presName="connSite1" presStyleCnt="0"/>
      <dgm:spPr/>
    </dgm:pt>
    <dgm:pt modelId="{1FF04B6F-5062-7A4D-9BCC-6AE23DF49952}" type="pres">
      <dgm:prSet presAssocID="{A2EB831B-FD9B-FA4A-B949-B9C1EECC79DC}" presName="Name9" presStyleLbl="sibTrans2D1" presStyleIdx="0" presStyleCnt="1"/>
      <dgm:spPr/>
      <dgm:t>
        <a:bodyPr/>
        <a:lstStyle/>
        <a:p>
          <a:endParaRPr lang="en-US"/>
        </a:p>
      </dgm:t>
    </dgm:pt>
    <dgm:pt modelId="{52B57881-02E5-FA43-9CDE-DAD39B4E4C2C}" type="pres">
      <dgm:prSet presAssocID="{67736612-CE95-9E45-984B-35B9327B9295}" presName="composite2" presStyleCnt="0"/>
      <dgm:spPr/>
    </dgm:pt>
    <dgm:pt modelId="{8C3FF166-6AA4-9449-A663-4955A05DBFB2}" type="pres">
      <dgm:prSet presAssocID="{67736612-CE95-9E45-984B-35B9327B9295}" presName="dummyNode2" presStyleLbl="node1" presStyleIdx="0" presStyleCnt="2"/>
      <dgm:spPr/>
    </dgm:pt>
    <dgm:pt modelId="{27CB43BB-100D-5D4E-8FD8-B99CE8B8CEB1}" type="pres">
      <dgm:prSet presAssocID="{67736612-CE95-9E45-984B-35B9327B9295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00B8-0853-EB4A-B3FF-4CDA95E81B56}" type="pres">
      <dgm:prSet presAssocID="{67736612-CE95-9E45-984B-35B9327B929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D7622-0A8C-914F-BF65-4BC62E78127E}" type="pres">
      <dgm:prSet presAssocID="{67736612-CE95-9E45-984B-35B9327B9295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B0D-216F-AC4A-AF3F-64F130B82EB4}" type="pres">
      <dgm:prSet presAssocID="{67736612-CE95-9E45-984B-35B9327B9295}" presName="connSite2" presStyleCnt="0"/>
      <dgm:spPr/>
    </dgm:pt>
  </dgm:ptLst>
  <dgm:cxnLst>
    <dgm:cxn modelId="{2B00D654-0F89-F545-924C-4843870835C5}" srcId="{67736612-CE95-9E45-984B-35B9327B9295}" destId="{809D2248-9B43-0147-A2A4-4A0B92A9DB78}" srcOrd="0" destOrd="0" parTransId="{A343CFCD-FDBE-494E-ABCD-6CA0D66E06C4}" sibTransId="{0DD9D4C0-ECAD-0F40-977B-77FE33A8C932}"/>
    <dgm:cxn modelId="{7D74B427-193C-A74F-9C44-EE97A51372C1}" type="presOf" srcId="{4E3593F6-70B0-8941-871A-776011C3A9FF}" destId="{704E9B46-E3C8-3D4E-83FA-772705693CD0}" srcOrd="0" destOrd="0" presId="urn:microsoft.com/office/officeart/2005/8/layout/hProcess4"/>
    <dgm:cxn modelId="{5C2EA573-F540-0E49-A064-460FA342A125}" srcId="{7745F778-7925-9240-804F-1D6E7EBA77D2}" destId="{2984BAA8-D0A5-A343-9B0F-2B4303CFAE05}" srcOrd="0" destOrd="0" parTransId="{BF5A2CAF-EDF0-4749-AC66-DE6FA884906E}" sibTransId="{B3FEDE2F-977D-B74A-93A2-EFC411840FEB}"/>
    <dgm:cxn modelId="{3B32C06A-B300-114E-B593-F18070413404}" type="presOf" srcId="{2984BAA8-D0A5-A343-9B0F-2B4303CFAE05}" destId="{48D324A3-3A0C-4945-BAC2-95798C4875E4}" srcOrd="0" destOrd="0" presId="urn:microsoft.com/office/officeart/2005/8/layout/hProcess4"/>
    <dgm:cxn modelId="{F948A79B-8DF9-224B-B5DA-8148393B54B8}" srcId="{4E3593F6-70B0-8941-871A-776011C3A9FF}" destId="{7745F778-7925-9240-804F-1D6E7EBA77D2}" srcOrd="0" destOrd="0" parTransId="{AB78EA21-3BFB-9843-9F04-2060428DA5AD}" sibTransId="{A2EB831B-FD9B-FA4A-B949-B9C1EECC79DC}"/>
    <dgm:cxn modelId="{7174E8B7-691F-1540-A99E-A0FB5E29A4EF}" type="presOf" srcId="{809D2248-9B43-0147-A2A4-4A0B92A9DB78}" destId="{62EE00B8-0853-EB4A-B3FF-4CDA95E81B56}" srcOrd="1" destOrd="0" presId="urn:microsoft.com/office/officeart/2005/8/layout/hProcess4"/>
    <dgm:cxn modelId="{8B19F260-16AA-CC4D-9CC4-7D6C8D201E9C}" type="presOf" srcId="{2984BAA8-D0A5-A343-9B0F-2B4303CFAE05}" destId="{0422A890-0CE4-B84D-B173-13C34BE53630}" srcOrd="1" destOrd="0" presId="urn:microsoft.com/office/officeart/2005/8/layout/hProcess4"/>
    <dgm:cxn modelId="{C91A33D4-3211-BD49-98E2-CBF7C8CE6D56}" type="presOf" srcId="{67736612-CE95-9E45-984B-35B9327B9295}" destId="{3E5D7622-0A8C-914F-BF65-4BC62E78127E}" srcOrd="0" destOrd="0" presId="urn:microsoft.com/office/officeart/2005/8/layout/hProcess4"/>
    <dgm:cxn modelId="{1D9629AE-F34D-A447-9E29-0F438679D4E6}" type="presOf" srcId="{7745F778-7925-9240-804F-1D6E7EBA77D2}" destId="{BAB65375-7B64-9D47-A16F-9EBF0A3348A0}" srcOrd="0" destOrd="0" presId="urn:microsoft.com/office/officeart/2005/8/layout/hProcess4"/>
    <dgm:cxn modelId="{A33DF5F7-2E6A-1148-8B8B-25E8C9CA4760}" type="presOf" srcId="{809D2248-9B43-0147-A2A4-4A0B92A9DB78}" destId="{27CB43BB-100D-5D4E-8FD8-B99CE8B8CEB1}" srcOrd="0" destOrd="0" presId="urn:microsoft.com/office/officeart/2005/8/layout/hProcess4"/>
    <dgm:cxn modelId="{EA9EACCF-5D53-3948-BF8E-9CD584A3EC31}" srcId="{4E3593F6-70B0-8941-871A-776011C3A9FF}" destId="{67736612-CE95-9E45-984B-35B9327B9295}" srcOrd="1" destOrd="0" parTransId="{4C75A38B-79EB-2F46-9258-9C993A83C216}" sibTransId="{E15AF82B-0470-DB4B-9975-AF9F6D2E29E3}"/>
    <dgm:cxn modelId="{453BFD04-F86C-3849-AAC9-FB456F81FF9D}" type="presOf" srcId="{A2EB831B-FD9B-FA4A-B949-B9C1EECC79DC}" destId="{1FF04B6F-5062-7A4D-9BCC-6AE23DF49952}" srcOrd="0" destOrd="0" presId="urn:microsoft.com/office/officeart/2005/8/layout/hProcess4"/>
    <dgm:cxn modelId="{CDA79156-9520-D24D-9559-76E12856C61F}" type="presParOf" srcId="{704E9B46-E3C8-3D4E-83FA-772705693CD0}" destId="{FDF57AAD-7AF7-D045-B1A6-C880DC7A8A5C}" srcOrd="0" destOrd="0" presId="urn:microsoft.com/office/officeart/2005/8/layout/hProcess4"/>
    <dgm:cxn modelId="{152CCF3F-8C02-1341-A694-B80EC6247F4B}" type="presParOf" srcId="{704E9B46-E3C8-3D4E-83FA-772705693CD0}" destId="{E9B1777D-4A10-ED40-B8AA-61D70A536CEE}" srcOrd="1" destOrd="0" presId="urn:microsoft.com/office/officeart/2005/8/layout/hProcess4"/>
    <dgm:cxn modelId="{0C4207B0-6927-1247-BADC-F07319D590D7}" type="presParOf" srcId="{704E9B46-E3C8-3D4E-83FA-772705693CD0}" destId="{9D9A10D7-515F-0146-A559-90D3767F298B}" srcOrd="2" destOrd="0" presId="urn:microsoft.com/office/officeart/2005/8/layout/hProcess4"/>
    <dgm:cxn modelId="{BC0E3595-B305-2D4C-8627-DBFADB0BAEFF}" type="presParOf" srcId="{9D9A10D7-515F-0146-A559-90D3767F298B}" destId="{3C718534-B1CE-2248-9B7B-84F683635693}" srcOrd="0" destOrd="0" presId="urn:microsoft.com/office/officeart/2005/8/layout/hProcess4"/>
    <dgm:cxn modelId="{85165EB4-67F8-8649-B28A-D2527FF6202E}" type="presParOf" srcId="{3C718534-B1CE-2248-9B7B-84F683635693}" destId="{46587EAE-65B0-A144-97C1-A7A26F55DBEC}" srcOrd="0" destOrd="0" presId="urn:microsoft.com/office/officeart/2005/8/layout/hProcess4"/>
    <dgm:cxn modelId="{DEE6CF7E-CADA-DE4D-AEA9-13C4D5DAE134}" type="presParOf" srcId="{3C718534-B1CE-2248-9B7B-84F683635693}" destId="{48D324A3-3A0C-4945-BAC2-95798C4875E4}" srcOrd="1" destOrd="0" presId="urn:microsoft.com/office/officeart/2005/8/layout/hProcess4"/>
    <dgm:cxn modelId="{67257785-C1B6-8E48-BAF6-68124B1F5EDF}" type="presParOf" srcId="{3C718534-B1CE-2248-9B7B-84F683635693}" destId="{0422A890-0CE4-B84D-B173-13C34BE53630}" srcOrd="2" destOrd="0" presId="urn:microsoft.com/office/officeart/2005/8/layout/hProcess4"/>
    <dgm:cxn modelId="{FC3F2CC4-E864-8B4F-B378-6131053D6A07}" type="presParOf" srcId="{3C718534-B1CE-2248-9B7B-84F683635693}" destId="{BAB65375-7B64-9D47-A16F-9EBF0A3348A0}" srcOrd="3" destOrd="0" presId="urn:microsoft.com/office/officeart/2005/8/layout/hProcess4"/>
    <dgm:cxn modelId="{22E734DA-D3CB-6F47-8EAF-8069E7287C44}" type="presParOf" srcId="{3C718534-B1CE-2248-9B7B-84F683635693}" destId="{9B9A7EB0-F865-0E43-BCEA-610A10F8D7D0}" srcOrd="4" destOrd="0" presId="urn:microsoft.com/office/officeart/2005/8/layout/hProcess4"/>
    <dgm:cxn modelId="{EC42A1F7-CD24-C741-A963-2FB57AABC8AD}" type="presParOf" srcId="{9D9A10D7-515F-0146-A559-90D3767F298B}" destId="{1FF04B6F-5062-7A4D-9BCC-6AE23DF49952}" srcOrd="1" destOrd="0" presId="urn:microsoft.com/office/officeart/2005/8/layout/hProcess4"/>
    <dgm:cxn modelId="{979EC8BE-01C7-F04A-B0DE-3840669D2888}" type="presParOf" srcId="{9D9A10D7-515F-0146-A559-90D3767F298B}" destId="{52B57881-02E5-FA43-9CDE-DAD39B4E4C2C}" srcOrd="2" destOrd="0" presId="urn:microsoft.com/office/officeart/2005/8/layout/hProcess4"/>
    <dgm:cxn modelId="{C47F3993-C037-4B4A-B09C-28CA0E61C2ED}" type="presParOf" srcId="{52B57881-02E5-FA43-9CDE-DAD39B4E4C2C}" destId="{8C3FF166-6AA4-9449-A663-4955A05DBFB2}" srcOrd="0" destOrd="0" presId="urn:microsoft.com/office/officeart/2005/8/layout/hProcess4"/>
    <dgm:cxn modelId="{45476EF7-D81D-B74A-B0B4-EFCCFB84418E}" type="presParOf" srcId="{52B57881-02E5-FA43-9CDE-DAD39B4E4C2C}" destId="{27CB43BB-100D-5D4E-8FD8-B99CE8B8CEB1}" srcOrd="1" destOrd="0" presId="urn:microsoft.com/office/officeart/2005/8/layout/hProcess4"/>
    <dgm:cxn modelId="{7C488E45-A3BF-5F43-B7DA-08CDB347FF53}" type="presParOf" srcId="{52B57881-02E5-FA43-9CDE-DAD39B4E4C2C}" destId="{62EE00B8-0853-EB4A-B3FF-4CDA95E81B56}" srcOrd="2" destOrd="0" presId="urn:microsoft.com/office/officeart/2005/8/layout/hProcess4"/>
    <dgm:cxn modelId="{D1CD129C-9221-1245-994A-448DAE674274}" type="presParOf" srcId="{52B57881-02E5-FA43-9CDE-DAD39B4E4C2C}" destId="{3E5D7622-0A8C-914F-BF65-4BC62E78127E}" srcOrd="3" destOrd="0" presId="urn:microsoft.com/office/officeart/2005/8/layout/hProcess4"/>
    <dgm:cxn modelId="{621D45E3-5826-434E-847B-712903FD80FF}" type="presParOf" srcId="{52B57881-02E5-FA43-9CDE-DAD39B4E4C2C}" destId="{5F058B0D-216F-AC4A-AF3F-64F130B82E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754BD6-82E8-0547-900C-85A988DF7EF3}" type="doc">
      <dgm:prSet loTypeId="urn:microsoft.com/office/officeart/2005/8/layout/equation1" loCatId="" qsTypeId="urn:microsoft.com/office/officeart/2005/8/quickstyle/simple4" qsCatId="simple" csTypeId="urn:microsoft.com/office/officeart/2005/8/colors/colorful1" csCatId="colorful" phldr="1"/>
      <dgm:spPr/>
    </dgm:pt>
    <dgm:pt modelId="{0AD8328F-9F59-0243-824B-70919815B246}">
      <dgm:prSet phldrT="[Text]"/>
      <dgm:spPr>
        <a:solidFill>
          <a:srgbClr val="E99E5D"/>
        </a:solidFill>
      </dgm:spPr>
      <dgm:t>
        <a:bodyPr/>
        <a:lstStyle/>
        <a:p>
          <a:r>
            <a:rPr lang="en-US" altLang="zh-CN" dirty="0" smtClean="0"/>
            <a:t>1</a:t>
          </a:r>
          <a:endParaRPr lang="en-US" dirty="0"/>
        </a:p>
      </dgm:t>
    </dgm:pt>
    <dgm:pt modelId="{52546299-E24A-6D4D-96D5-F6D4D5E3BAF8}" type="parTrans" cxnId="{A78216D5-5BAE-594E-ACF6-D7842B84B036}">
      <dgm:prSet/>
      <dgm:spPr/>
      <dgm:t>
        <a:bodyPr/>
        <a:lstStyle/>
        <a:p>
          <a:endParaRPr lang="en-US"/>
        </a:p>
      </dgm:t>
    </dgm:pt>
    <dgm:pt modelId="{81BF2E9A-AAA6-0747-90E2-8DF0211EAA74}" type="sibTrans" cxnId="{A78216D5-5BAE-594E-ACF6-D7842B84B036}">
      <dgm:prSet/>
      <dgm:spPr/>
      <dgm:t>
        <a:bodyPr/>
        <a:lstStyle/>
        <a:p>
          <a:endParaRPr lang="en-US"/>
        </a:p>
      </dgm:t>
    </dgm:pt>
    <dgm:pt modelId="{A7334DF9-50A6-3C46-8ABB-A2E90A2E2ACD}">
      <dgm:prSet phldrT="[Text]"/>
      <dgm:spPr>
        <a:solidFill>
          <a:schemeClr val="accent4"/>
        </a:solidFill>
      </dgm:spPr>
      <dgm:t>
        <a:bodyPr/>
        <a:lstStyle/>
        <a:p>
          <a:r>
            <a:rPr lang="en-US" altLang="zh-CN" dirty="0" smtClean="0"/>
            <a:t>2</a:t>
          </a:r>
          <a:endParaRPr lang="en-US" dirty="0"/>
        </a:p>
      </dgm:t>
    </dgm:pt>
    <dgm:pt modelId="{FDB1E3C8-E285-D941-A627-92F93C0156C6}" type="parTrans" cxnId="{B3CAEB1D-E5AC-784D-A477-021F9FD05899}">
      <dgm:prSet/>
      <dgm:spPr/>
      <dgm:t>
        <a:bodyPr/>
        <a:lstStyle/>
        <a:p>
          <a:endParaRPr lang="en-US"/>
        </a:p>
      </dgm:t>
    </dgm:pt>
    <dgm:pt modelId="{4B9687CA-93BC-3941-9D9E-860348D3FFFD}" type="sibTrans" cxnId="{B3CAEB1D-E5AC-784D-A477-021F9FD05899}">
      <dgm:prSet/>
      <dgm:spPr/>
      <dgm:t>
        <a:bodyPr/>
        <a:lstStyle/>
        <a:p>
          <a:endParaRPr lang="en-US"/>
        </a:p>
      </dgm:t>
    </dgm:pt>
    <dgm:pt modelId="{F280E49E-3DD8-F648-B326-A5AF5279BC4A}">
      <dgm:prSet/>
      <dgm:spPr>
        <a:solidFill>
          <a:schemeClr val="accent2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8021DAA2-BC13-304A-97FF-5E720EEA5020}" type="parTrans" cxnId="{8835F3F7-6223-3344-9627-AB5E2B932733}">
      <dgm:prSet/>
      <dgm:spPr/>
      <dgm:t>
        <a:bodyPr/>
        <a:lstStyle/>
        <a:p>
          <a:endParaRPr lang="en-US"/>
        </a:p>
      </dgm:t>
    </dgm:pt>
    <dgm:pt modelId="{5FD9C025-F9A3-8C4D-B5AD-2AD2C2FCAA82}" type="sibTrans" cxnId="{8835F3F7-6223-3344-9627-AB5E2B932733}">
      <dgm:prSet/>
      <dgm:spPr/>
      <dgm:t>
        <a:bodyPr/>
        <a:lstStyle/>
        <a:p>
          <a:endParaRPr lang="en-US"/>
        </a:p>
      </dgm:t>
    </dgm:pt>
    <dgm:pt modelId="{76769117-4E70-CD48-A431-BA679FB688CA}">
      <dgm:prSet phldrT="[Text]"/>
      <dgm:spPr>
        <a:solidFill>
          <a:srgbClr val="9C35F3"/>
        </a:solidFill>
      </dgm:spPr>
      <dgm:t>
        <a:bodyPr/>
        <a:lstStyle/>
        <a:p>
          <a:r>
            <a:rPr lang="is-IS" altLang="zh-CN" dirty="0" smtClean="0"/>
            <a:t>…</a:t>
          </a:r>
          <a:endParaRPr lang="en-US" dirty="0"/>
        </a:p>
      </dgm:t>
    </dgm:pt>
    <dgm:pt modelId="{AFFB6540-886E-B340-90FE-1F1A19C10604}" type="sibTrans" cxnId="{471B9B16-5F27-584C-BA36-5070B35E6E49}">
      <dgm:prSet/>
      <dgm:spPr/>
      <dgm:t>
        <a:bodyPr/>
        <a:lstStyle/>
        <a:p>
          <a:endParaRPr lang="en-US"/>
        </a:p>
      </dgm:t>
    </dgm:pt>
    <dgm:pt modelId="{924A5760-85F2-0B48-8BAC-B388A9D43B44}" type="parTrans" cxnId="{471B9B16-5F27-584C-BA36-5070B35E6E49}">
      <dgm:prSet/>
      <dgm:spPr/>
      <dgm:t>
        <a:bodyPr/>
        <a:lstStyle/>
        <a:p>
          <a:endParaRPr lang="en-US"/>
        </a:p>
      </dgm:t>
    </dgm:pt>
    <dgm:pt modelId="{7B6CFA83-FE9F-294B-BDAE-58A372B151F3}" type="pres">
      <dgm:prSet presAssocID="{2A754BD6-82E8-0547-900C-85A988DF7EF3}" presName="linearFlow" presStyleCnt="0">
        <dgm:presLayoutVars>
          <dgm:dir/>
          <dgm:resizeHandles val="exact"/>
        </dgm:presLayoutVars>
      </dgm:prSet>
      <dgm:spPr/>
    </dgm:pt>
    <dgm:pt modelId="{EC9CE8C3-CF2E-614D-94A7-F4E753574117}" type="pres">
      <dgm:prSet presAssocID="{0AD8328F-9F59-0243-824B-70919815B2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718D4-E7B3-044D-A61A-C232105626AD}" type="pres">
      <dgm:prSet presAssocID="{81BF2E9A-AAA6-0747-90E2-8DF0211EAA74}" presName="spacerL" presStyleCnt="0"/>
      <dgm:spPr/>
    </dgm:pt>
    <dgm:pt modelId="{08577213-82B4-DD40-AC8B-2ADC39D40B5C}" type="pres">
      <dgm:prSet presAssocID="{81BF2E9A-AAA6-0747-90E2-8DF0211EAA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08250A3-15A9-8946-9A6A-8FC0EBCB021F}" type="pres">
      <dgm:prSet presAssocID="{81BF2E9A-AAA6-0747-90E2-8DF0211EAA74}" presName="spacerR" presStyleCnt="0"/>
      <dgm:spPr/>
    </dgm:pt>
    <dgm:pt modelId="{550B8EF0-E254-B749-BC64-1F2595897E49}" type="pres">
      <dgm:prSet presAssocID="{A7334DF9-50A6-3C46-8ABB-A2E90A2E2A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2A95E-197A-D04C-879B-880F26ED0D8F}" type="pres">
      <dgm:prSet presAssocID="{4B9687CA-93BC-3941-9D9E-860348D3FFFD}" presName="spacerL" presStyleCnt="0"/>
      <dgm:spPr/>
    </dgm:pt>
    <dgm:pt modelId="{73974522-97BA-C742-B56C-AF64A6C475DA}" type="pres">
      <dgm:prSet presAssocID="{4B9687CA-93BC-3941-9D9E-860348D3FFF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D26653B-0C52-D849-9174-019083A6251D}" type="pres">
      <dgm:prSet presAssocID="{4B9687CA-93BC-3941-9D9E-860348D3FFFD}" presName="spacerR" presStyleCnt="0"/>
      <dgm:spPr/>
    </dgm:pt>
    <dgm:pt modelId="{6F0B0AD6-3B99-B245-8D88-273CE43C0BF4}" type="pres">
      <dgm:prSet presAssocID="{F280E49E-3DD8-F648-B326-A5AF5279BC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80BDD-0248-1548-92B0-79DE4EEB434B}" type="pres">
      <dgm:prSet presAssocID="{5FD9C025-F9A3-8C4D-B5AD-2AD2C2FCAA82}" presName="spacerL" presStyleCnt="0"/>
      <dgm:spPr/>
    </dgm:pt>
    <dgm:pt modelId="{B2767C09-001F-7F4E-B78C-A30BE70C73F8}" type="pres">
      <dgm:prSet presAssocID="{5FD9C025-F9A3-8C4D-B5AD-2AD2C2FCAA8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DF4723C-D256-AC44-9200-E76EB35DA5D8}" type="pres">
      <dgm:prSet presAssocID="{5FD9C025-F9A3-8C4D-B5AD-2AD2C2FCAA82}" presName="spacerR" presStyleCnt="0"/>
      <dgm:spPr/>
    </dgm:pt>
    <dgm:pt modelId="{1FAD97C0-2E71-8649-8765-453855D5B46B}" type="pres">
      <dgm:prSet presAssocID="{76769117-4E70-CD48-A431-BA679FB688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5F3F7-6223-3344-9627-AB5E2B932733}" srcId="{2A754BD6-82E8-0547-900C-85A988DF7EF3}" destId="{F280E49E-3DD8-F648-B326-A5AF5279BC4A}" srcOrd="2" destOrd="0" parTransId="{8021DAA2-BC13-304A-97FF-5E720EEA5020}" sibTransId="{5FD9C025-F9A3-8C4D-B5AD-2AD2C2FCAA82}"/>
    <dgm:cxn modelId="{80644522-314D-F649-9747-892242D1B962}" type="presOf" srcId="{5FD9C025-F9A3-8C4D-B5AD-2AD2C2FCAA82}" destId="{B2767C09-001F-7F4E-B78C-A30BE70C73F8}" srcOrd="0" destOrd="0" presId="urn:microsoft.com/office/officeart/2005/8/layout/equation1"/>
    <dgm:cxn modelId="{B3CAEB1D-E5AC-784D-A477-021F9FD05899}" srcId="{2A754BD6-82E8-0547-900C-85A988DF7EF3}" destId="{A7334DF9-50A6-3C46-8ABB-A2E90A2E2ACD}" srcOrd="1" destOrd="0" parTransId="{FDB1E3C8-E285-D941-A627-92F93C0156C6}" sibTransId="{4B9687CA-93BC-3941-9D9E-860348D3FFFD}"/>
    <dgm:cxn modelId="{BE545E09-1BE2-294C-807C-08CB307A25DF}" type="presOf" srcId="{2A754BD6-82E8-0547-900C-85A988DF7EF3}" destId="{7B6CFA83-FE9F-294B-BDAE-58A372B151F3}" srcOrd="0" destOrd="0" presId="urn:microsoft.com/office/officeart/2005/8/layout/equation1"/>
    <dgm:cxn modelId="{9360C757-8367-6642-A1B4-CA2BC4B101A0}" type="presOf" srcId="{4B9687CA-93BC-3941-9D9E-860348D3FFFD}" destId="{73974522-97BA-C742-B56C-AF64A6C475DA}" srcOrd="0" destOrd="0" presId="urn:microsoft.com/office/officeart/2005/8/layout/equation1"/>
    <dgm:cxn modelId="{7471CE2C-C1A5-7E40-B83C-6142D8EFF8F1}" type="presOf" srcId="{76769117-4E70-CD48-A431-BA679FB688CA}" destId="{1FAD97C0-2E71-8649-8765-453855D5B46B}" srcOrd="0" destOrd="0" presId="urn:microsoft.com/office/officeart/2005/8/layout/equation1"/>
    <dgm:cxn modelId="{ABDCF90F-DDA1-0846-8C2E-12577B1CEC2F}" type="presOf" srcId="{F280E49E-3DD8-F648-B326-A5AF5279BC4A}" destId="{6F0B0AD6-3B99-B245-8D88-273CE43C0BF4}" srcOrd="0" destOrd="0" presId="urn:microsoft.com/office/officeart/2005/8/layout/equation1"/>
    <dgm:cxn modelId="{DC852D34-BB8B-C844-8875-B8E6E3A94936}" type="presOf" srcId="{81BF2E9A-AAA6-0747-90E2-8DF0211EAA74}" destId="{08577213-82B4-DD40-AC8B-2ADC39D40B5C}" srcOrd="0" destOrd="0" presId="urn:microsoft.com/office/officeart/2005/8/layout/equation1"/>
    <dgm:cxn modelId="{471B9B16-5F27-584C-BA36-5070B35E6E49}" srcId="{2A754BD6-82E8-0547-900C-85A988DF7EF3}" destId="{76769117-4E70-CD48-A431-BA679FB688CA}" srcOrd="3" destOrd="0" parTransId="{924A5760-85F2-0B48-8BAC-B388A9D43B44}" sibTransId="{AFFB6540-886E-B340-90FE-1F1A19C10604}"/>
    <dgm:cxn modelId="{2554EEAC-F4B3-6F4E-9453-20200CD76848}" type="presOf" srcId="{A7334DF9-50A6-3C46-8ABB-A2E90A2E2ACD}" destId="{550B8EF0-E254-B749-BC64-1F2595897E49}" srcOrd="0" destOrd="0" presId="urn:microsoft.com/office/officeart/2005/8/layout/equation1"/>
    <dgm:cxn modelId="{A78216D5-5BAE-594E-ACF6-D7842B84B036}" srcId="{2A754BD6-82E8-0547-900C-85A988DF7EF3}" destId="{0AD8328F-9F59-0243-824B-70919815B246}" srcOrd="0" destOrd="0" parTransId="{52546299-E24A-6D4D-96D5-F6D4D5E3BAF8}" sibTransId="{81BF2E9A-AAA6-0747-90E2-8DF0211EAA74}"/>
    <dgm:cxn modelId="{AE9847ED-F143-B64F-B162-8D24E9F591B3}" type="presOf" srcId="{0AD8328F-9F59-0243-824B-70919815B246}" destId="{EC9CE8C3-CF2E-614D-94A7-F4E753574117}" srcOrd="0" destOrd="0" presId="urn:microsoft.com/office/officeart/2005/8/layout/equation1"/>
    <dgm:cxn modelId="{DC7D3C51-01BA-9B44-9DC5-57497B1E9858}" type="presParOf" srcId="{7B6CFA83-FE9F-294B-BDAE-58A372B151F3}" destId="{EC9CE8C3-CF2E-614D-94A7-F4E753574117}" srcOrd="0" destOrd="0" presId="urn:microsoft.com/office/officeart/2005/8/layout/equation1"/>
    <dgm:cxn modelId="{82325916-093D-D744-909E-22719B4FB4CE}" type="presParOf" srcId="{7B6CFA83-FE9F-294B-BDAE-58A372B151F3}" destId="{C91718D4-E7B3-044D-A61A-C232105626AD}" srcOrd="1" destOrd="0" presId="urn:microsoft.com/office/officeart/2005/8/layout/equation1"/>
    <dgm:cxn modelId="{BF6970C3-4713-B74B-B334-469F2C11F522}" type="presParOf" srcId="{7B6CFA83-FE9F-294B-BDAE-58A372B151F3}" destId="{08577213-82B4-DD40-AC8B-2ADC39D40B5C}" srcOrd="2" destOrd="0" presId="urn:microsoft.com/office/officeart/2005/8/layout/equation1"/>
    <dgm:cxn modelId="{554088B7-3342-DE48-BA7C-8295D1A95DE1}" type="presParOf" srcId="{7B6CFA83-FE9F-294B-BDAE-58A372B151F3}" destId="{208250A3-15A9-8946-9A6A-8FC0EBCB021F}" srcOrd="3" destOrd="0" presId="urn:microsoft.com/office/officeart/2005/8/layout/equation1"/>
    <dgm:cxn modelId="{993A378F-D745-D948-B433-433737B173E4}" type="presParOf" srcId="{7B6CFA83-FE9F-294B-BDAE-58A372B151F3}" destId="{550B8EF0-E254-B749-BC64-1F2595897E49}" srcOrd="4" destOrd="0" presId="urn:microsoft.com/office/officeart/2005/8/layout/equation1"/>
    <dgm:cxn modelId="{024AC47B-CA2F-4346-8026-44ADDF0D6125}" type="presParOf" srcId="{7B6CFA83-FE9F-294B-BDAE-58A372B151F3}" destId="{4062A95E-197A-D04C-879B-880F26ED0D8F}" srcOrd="5" destOrd="0" presId="urn:microsoft.com/office/officeart/2005/8/layout/equation1"/>
    <dgm:cxn modelId="{6E75B5BF-533B-9E41-9D22-7F8785D84963}" type="presParOf" srcId="{7B6CFA83-FE9F-294B-BDAE-58A372B151F3}" destId="{73974522-97BA-C742-B56C-AF64A6C475DA}" srcOrd="6" destOrd="0" presId="urn:microsoft.com/office/officeart/2005/8/layout/equation1"/>
    <dgm:cxn modelId="{1EFB2D36-04F5-1B4B-BEC2-CDD889DF3F1E}" type="presParOf" srcId="{7B6CFA83-FE9F-294B-BDAE-58A372B151F3}" destId="{ED26653B-0C52-D849-9174-019083A6251D}" srcOrd="7" destOrd="0" presId="urn:microsoft.com/office/officeart/2005/8/layout/equation1"/>
    <dgm:cxn modelId="{CFA5EA25-C360-3B4B-B928-1D8E22451305}" type="presParOf" srcId="{7B6CFA83-FE9F-294B-BDAE-58A372B151F3}" destId="{6F0B0AD6-3B99-B245-8D88-273CE43C0BF4}" srcOrd="8" destOrd="0" presId="urn:microsoft.com/office/officeart/2005/8/layout/equation1"/>
    <dgm:cxn modelId="{5AFCD0DE-871F-2745-A534-FFA91267827C}" type="presParOf" srcId="{7B6CFA83-FE9F-294B-BDAE-58A372B151F3}" destId="{60D80BDD-0248-1548-92B0-79DE4EEB434B}" srcOrd="9" destOrd="0" presId="urn:microsoft.com/office/officeart/2005/8/layout/equation1"/>
    <dgm:cxn modelId="{63F66264-D2A8-BC4A-8A83-B3B5A754ABBE}" type="presParOf" srcId="{7B6CFA83-FE9F-294B-BDAE-58A372B151F3}" destId="{B2767C09-001F-7F4E-B78C-A30BE70C73F8}" srcOrd="10" destOrd="0" presId="urn:microsoft.com/office/officeart/2005/8/layout/equation1"/>
    <dgm:cxn modelId="{5E3AF94A-0452-8243-83F2-97B01FF3E547}" type="presParOf" srcId="{7B6CFA83-FE9F-294B-BDAE-58A372B151F3}" destId="{5DF4723C-D256-AC44-9200-E76EB35DA5D8}" srcOrd="11" destOrd="0" presId="urn:microsoft.com/office/officeart/2005/8/layout/equation1"/>
    <dgm:cxn modelId="{058D18C6-16F8-AF41-A766-6EC6A1633BF5}" type="presParOf" srcId="{7B6CFA83-FE9F-294B-BDAE-58A372B151F3}" destId="{1FAD97C0-2E71-8649-8765-453855D5B46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DD26D8-114D-4A43-B5E2-ED71F11C87AF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A151A9-6C80-C543-8325-28650AF02B01}">
      <dgm:prSet phldrT="[Text]"/>
      <dgm:spPr>
        <a:solidFill>
          <a:srgbClr val="1CADE4"/>
        </a:solidFill>
      </dgm:spPr>
      <dgm:t>
        <a:bodyPr/>
        <a:lstStyle/>
        <a:p>
          <a:r>
            <a:rPr lang="en-US" altLang="zh-CN" dirty="0" smtClean="0"/>
            <a:t>1</a:t>
          </a:r>
          <a:endParaRPr lang="en-US" dirty="0"/>
        </a:p>
      </dgm:t>
    </dgm:pt>
    <dgm:pt modelId="{BB092275-8AAB-AD4A-AEA6-EFD905A871D7}" type="parTrans" cxnId="{1FF7C38E-7C6F-0741-B748-362EC45B0200}">
      <dgm:prSet/>
      <dgm:spPr/>
      <dgm:t>
        <a:bodyPr/>
        <a:lstStyle/>
        <a:p>
          <a:endParaRPr lang="en-US"/>
        </a:p>
      </dgm:t>
    </dgm:pt>
    <dgm:pt modelId="{751F1B8E-A549-7744-8C7A-A46274C51AA9}" type="sibTrans" cxnId="{1FF7C38E-7C6F-0741-B748-362EC45B0200}">
      <dgm:prSet/>
      <dgm:spPr/>
      <dgm:t>
        <a:bodyPr/>
        <a:lstStyle/>
        <a:p>
          <a:endParaRPr lang="en-US"/>
        </a:p>
      </dgm:t>
    </dgm:pt>
    <dgm:pt modelId="{1C910B5A-665F-2F47-BD1B-D60C7931904A}">
      <dgm:prSet phldrT="[Text]"/>
      <dgm:spPr>
        <a:solidFill>
          <a:srgbClr val="F94DFF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A</a:t>
          </a:r>
          <a:endParaRPr lang="en-US" dirty="0"/>
        </a:p>
      </dgm:t>
    </dgm:pt>
    <dgm:pt modelId="{04B1AABB-62F5-A34E-BF0D-388FDC6B5D1F}" type="parTrans" cxnId="{5598F568-4E1A-0F49-8F0E-F3C4279A4DCD}">
      <dgm:prSet/>
      <dgm:spPr/>
      <dgm:t>
        <a:bodyPr/>
        <a:lstStyle/>
        <a:p>
          <a:endParaRPr lang="en-US"/>
        </a:p>
      </dgm:t>
    </dgm:pt>
    <dgm:pt modelId="{E1C9787D-1ED2-A14E-86D3-EAB14170BBA6}" type="sibTrans" cxnId="{5598F568-4E1A-0F49-8F0E-F3C4279A4DCD}">
      <dgm:prSet/>
      <dgm:spPr/>
      <dgm:t>
        <a:bodyPr/>
        <a:lstStyle/>
        <a:p>
          <a:endParaRPr lang="en-US"/>
        </a:p>
      </dgm:t>
    </dgm:pt>
    <dgm:pt modelId="{D99F281D-3583-EA45-A722-0D91F4AC1ED0}">
      <dgm:prSet phldrT="[Text]"/>
      <dgm:spPr>
        <a:solidFill>
          <a:srgbClr val="1CADE4"/>
        </a:solidFill>
      </dgm:spPr>
      <dgm:t>
        <a:bodyPr/>
        <a:lstStyle/>
        <a:p>
          <a:r>
            <a:rPr lang="en-US" altLang="zh-CN" dirty="0" smtClean="0"/>
            <a:t>2</a:t>
          </a:r>
          <a:endParaRPr lang="en-US" dirty="0"/>
        </a:p>
      </dgm:t>
    </dgm:pt>
    <dgm:pt modelId="{FB3382B8-62BD-E340-9865-15CBB25F1BCB}" type="parTrans" cxnId="{1F7B662E-3B3F-064A-A71C-F9CBDBBAA6A7}">
      <dgm:prSet/>
      <dgm:spPr/>
      <dgm:t>
        <a:bodyPr/>
        <a:lstStyle/>
        <a:p>
          <a:endParaRPr lang="en-US"/>
        </a:p>
      </dgm:t>
    </dgm:pt>
    <dgm:pt modelId="{657E81F3-38C4-C843-B882-53AA07A0ABF5}" type="sibTrans" cxnId="{1F7B662E-3B3F-064A-A71C-F9CBDBBAA6A7}">
      <dgm:prSet/>
      <dgm:spPr/>
      <dgm:t>
        <a:bodyPr/>
        <a:lstStyle/>
        <a:p>
          <a:endParaRPr lang="en-US"/>
        </a:p>
      </dgm:t>
    </dgm:pt>
    <dgm:pt modelId="{03989EF5-9474-AF47-AE44-FDD19878E655}">
      <dgm:prSet phldrT="[Text]"/>
      <dgm:spPr>
        <a:solidFill>
          <a:srgbClr val="F94DFF"/>
        </a:solidFill>
        <a:ln>
          <a:solidFill>
            <a:srgbClr val="F94DFF"/>
          </a:solidFill>
        </a:ln>
      </dgm:spPr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B</a:t>
          </a:r>
          <a:endParaRPr lang="en-US" dirty="0"/>
        </a:p>
      </dgm:t>
    </dgm:pt>
    <dgm:pt modelId="{0244D058-E0B3-C148-A33D-A3AC454CE86E}" type="parTrans" cxnId="{B3072D75-DA06-3D4A-9BFB-C7F403C39F49}">
      <dgm:prSet/>
      <dgm:spPr/>
      <dgm:t>
        <a:bodyPr/>
        <a:lstStyle/>
        <a:p>
          <a:endParaRPr lang="en-US"/>
        </a:p>
      </dgm:t>
    </dgm:pt>
    <dgm:pt modelId="{7AA21F4A-24F1-D947-B6BD-8764748791D1}" type="sibTrans" cxnId="{B3072D75-DA06-3D4A-9BFB-C7F403C39F49}">
      <dgm:prSet/>
      <dgm:spPr/>
      <dgm:t>
        <a:bodyPr/>
        <a:lstStyle/>
        <a:p>
          <a:endParaRPr lang="en-US"/>
        </a:p>
      </dgm:t>
    </dgm:pt>
    <dgm:pt modelId="{D0AE1E7A-6E27-2243-A7D6-F3013950D87E}">
      <dgm:prSet phldrT="[Text]"/>
      <dgm:spPr>
        <a:solidFill>
          <a:schemeClr val="accent1"/>
        </a:solidFill>
      </dgm:spPr>
      <dgm:t>
        <a:bodyPr/>
        <a:lstStyle/>
        <a:p>
          <a:r>
            <a:rPr lang="en-US" altLang="zh-CN" dirty="0" smtClean="0"/>
            <a:t>3</a:t>
          </a:r>
          <a:endParaRPr lang="en-US" dirty="0"/>
        </a:p>
      </dgm:t>
    </dgm:pt>
    <dgm:pt modelId="{ADBB7F0E-3E5F-E94F-8CBB-9A287BBFCDE8}" type="parTrans" cxnId="{7302023A-7169-DD44-9EC6-8655CD5A7EAE}">
      <dgm:prSet/>
      <dgm:spPr/>
      <dgm:t>
        <a:bodyPr/>
        <a:lstStyle/>
        <a:p>
          <a:endParaRPr lang="en-US"/>
        </a:p>
      </dgm:t>
    </dgm:pt>
    <dgm:pt modelId="{D5F3FEB6-8229-2A4D-A83F-B9B681F69FC5}" type="sibTrans" cxnId="{7302023A-7169-DD44-9EC6-8655CD5A7EAE}">
      <dgm:prSet/>
      <dgm:spPr/>
      <dgm:t>
        <a:bodyPr/>
        <a:lstStyle/>
        <a:p>
          <a:endParaRPr lang="en-US"/>
        </a:p>
      </dgm:t>
    </dgm:pt>
    <dgm:pt modelId="{91EA1A89-6D6E-A845-A496-38CC4B33D612}" type="pres">
      <dgm:prSet presAssocID="{58DD26D8-114D-4A43-B5E2-ED71F11C87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892B7E-8D51-A749-BEDE-51165E14D3BD}" type="pres">
      <dgm:prSet presAssocID="{58DD26D8-114D-4A43-B5E2-ED71F11C87AF}" presName="cycle" presStyleCnt="0"/>
      <dgm:spPr/>
    </dgm:pt>
    <dgm:pt modelId="{BE602E00-F4AD-3645-A357-7132DE4CF0EB}" type="pres">
      <dgm:prSet presAssocID="{5AA151A9-6C80-C543-8325-28650AF02B0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77A5-A897-D840-AA27-6614469DD5CD}" type="pres">
      <dgm:prSet presAssocID="{751F1B8E-A549-7744-8C7A-A46274C51AA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0090D2-BC4F-2E42-B722-2C8EA225962B}" type="pres">
      <dgm:prSet presAssocID="{1C910B5A-665F-2F47-BD1B-D60C7931904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E4C9D-FA90-D447-BB2C-903BB266BCB9}" type="pres">
      <dgm:prSet presAssocID="{D99F281D-3583-EA45-A722-0D91F4AC1ED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2343-2F5A-FE45-8C88-93090C48F664}" type="pres">
      <dgm:prSet presAssocID="{03989EF5-9474-AF47-AE44-FDD19878E65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78CBE-48F7-6847-88AA-B8A0CD580B9E}" type="pres">
      <dgm:prSet presAssocID="{D0AE1E7A-6E27-2243-A7D6-F3013950D87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B662E-3B3F-064A-A71C-F9CBDBBAA6A7}" srcId="{58DD26D8-114D-4A43-B5E2-ED71F11C87AF}" destId="{D99F281D-3583-EA45-A722-0D91F4AC1ED0}" srcOrd="2" destOrd="0" parTransId="{FB3382B8-62BD-E340-9865-15CBB25F1BCB}" sibTransId="{657E81F3-38C4-C843-B882-53AA07A0ABF5}"/>
    <dgm:cxn modelId="{7302023A-7169-DD44-9EC6-8655CD5A7EAE}" srcId="{58DD26D8-114D-4A43-B5E2-ED71F11C87AF}" destId="{D0AE1E7A-6E27-2243-A7D6-F3013950D87E}" srcOrd="4" destOrd="0" parTransId="{ADBB7F0E-3E5F-E94F-8CBB-9A287BBFCDE8}" sibTransId="{D5F3FEB6-8229-2A4D-A83F-B9B681F69FC5}"/>
    <dgm:cxn modelId="{FA795262-D0AE-084F-87AB-E823716E702E}" type="presOf" srcId="{751F1B8E-A549-7744-8C7A-A46274C51AA9}" destId="{19B877A5-A897-D840-AA27-6614469DD5CD}" srcOrd="0" destOrd="0" presId="urn:microsoft.com/office/officeart/2005/8/layout/cycle3"/>
    <dgm:cxn modelId="{5598F568-4E1A-0F49-8F0E-F3C4279A4DCD}" srcId="{58DD26D8-114D-4A43-B5E2-ED71F11C87AF}" destId="{1C910B5A-665F-2F47-BD1B-D60C7931904A}" srcOrd="1" destOrd="0" parTransId="{04B1AABB-62F5-A34E-BF0D-388FDC6B5D1F}" sibTransId="{E1C9787D-1ED2-A14E-86D3-EAB14170BBA6}"/>
    <dgm:cxn modelId="{4449C031-1AFC-9D49-B59D-7E05C59F88B7}" type="presOf" srcId="{5AA151A9-6C80-C543-8325-28650AF02B01}" destId="{BE602E00-F4AD-3645-A357-7132DE4CF0EB}" srcOrd="0" destOrd="0" presId="urn:microsoft.com/office/officeart/2005/8/layout/cycle3"/>
    <dgm:cxn modelId="{F87C1076-66ED-5F48-B72A-F732BF1B15D6}" type="presOf" srcId="{03989EF5-9474-AF47-AE44-FDD19878E655}" destId="{91F32343-2F5A-FE45-8C88-93090C48F664}" srcOrd="0" destOrd="0" presId="urn:microsoft.com/office/officeart/2005/8/layout/cycle3"/>
    <dgm:cxn modelId="{1FF7C38E-7C6F-0741-B748-362EC45B0200}" srcId="{58DD26D8-114D-4A43-B5E2-ED71F11C87AF}" destId="{5AA151A9-6C80-C543-8325-28650AF02B01}" srcOrd="0" destOrd="0" parTransId="{BB092275-8AAB-AD4A-AEA6-EFD905A871D7}" sibTransId="{751F1B8E-A549-7744-8C7A-A46274C51AA9}"/>
    <dgm:cxn modelId="{4D8CB2DB-BFDD-174C-9A49-CFAA6A723CA0}" type="presOf" srcId="{D99F281D-3583-EA45-A722-0D91F4AC1ED0}" destId="{A6FE4C9D-FA90-D447-BB2C-903BB266BCB9}" srcOrd="0" destOrd="0" presId="urn:microsoft.com/office/officeart/2005/8/layout/cycle3"/>
    <dgm:cxn modelId="{0A5B8B97-F2C2-6A40-84D9-943C18133725}" type="presOf" srcId="{D0AE1E7A-6E27-2243-A7D6-F3013950D87E}" destId="{02578CBE-48F7-6847-88AA-B8A0CD580B9E}" srcOrd="0" destOrd="0" presId="urn:microsoft.com/office/officeart/2005/8/layout/cycle3"/>
    <dgm:cxn modelId="{B052F7E4-91FA-AE40-B38B-C8294EACDBB6}" type="presOf" srcId="{58DD26D8-114D-4A43-B5E2-ED71F11C87AF}" destId="{91EA1A89-6D6E-A845-A496-38CC4B33D612}" srcOrd="0" destOrd="0" presId="urn:microsoft.com/office/officeart/2005/8/layout/cycle3"/>
    <dgm:cxn modelId="{2EAB500C-BC3E-C145-94B3-8CCBEFE22C7A}" type="presOf" srcId="{1C910B5A-665F-2F47-BD1B-D60C7931904A}" destId="{580090D2-BC4F-2E42-B722-2C8EA225962B}" srcOrd="0" destOrd="0" presId="urn:microsoft.com/office/officeart/2005/8/layout/cycle3"/>
    <dgm:cxn modelId="{B3072D75-DA06-3D4A-9BFB-C7F403C39F49}" srcId="{58DD26D8-114D-4A43-B5E2-ED71F11C87AF}" destId="{03989EF5-9474-AF47-AE44-FDD19878E655}" srcOrd="3" destOrd="0" parTransId="{0244D058-E0B3-C148-A33D-A3AC454CE86E}" sibTransId="{7AA21F4A-24F1-D947-B6BD-8764748791D1}"/>
    <dgm:cxn modelId="{D277BE60-BFCD-4947-82BC-F59CED8856A6}" type="presParOf" srcId="{91EA1A89-6D6E-A845-A496-38CC4B33D612}" destId="{44892B7E-8D51-A749-BEDE-51165E14D3BD}" srcOrd="0" destOrd="0" presId="urn:microsoft.com/office/officeart/2005/8/layout/cycle3"/>
    <dgm:cxn modelId="{0292429D-EE83-F642-8A32-796FAF213332}" type="presParOf" srcId="{44892B7E-8D51-A749-BEDE-51165E14D3BD}" destId="{BE602E00-F4AD-3645-A357-7132DE4CF0EB}" srcOrd="0" destOrd="0" presId="urn:microsoft.com/office/officeart/2005/8/layout/cycle3"/>
    <dgm:cxn modelId="{3574591A-103F-244F-BF0E-2B341DDD7CC6}" type="presParOf" srcId="{44892B7E-8D51-A749-BEDE-51165E14D3BD}" destId="{19B877A5-A897-D840-AA27-6614469DD5CD}" srcOrd="1" destOrd="0" presId="urn:microsoft.com/office/officeart/2005/8/layout/cycle3"/>
    <dgm:cxn modelId="{10E7FDE6-9D2C-CE46-BCE8-A0F2079E540F}" type="presParOf" srcId="{44892B7E-8D51-A749-BEDE-51165E14D3BD}" destId="{580090D2-BC4F-2E42-B722-2C8EA225962B}" srcOrd="2" destOrd="0" presId="urn:microsoft.com/office/officeart/2005/8/layout/cycle3"/>
    <dgm:cxn modelId="{3BA08714-8206-AB45-913C-2416E6EAEDA7}" type="presParOf" srcId="{44892B7E-8D51-A749-BEDE-51165E14D3BD}" destId="{A6FE4C9D-FA90-D447-BB2C-903BB266BCB9}" srcOrd="3" destOrd="0" presId="urn:microsoft.com/office/officeart/2005/8/layout/cycle3"/>
    <dgm:cxn modelId="{6254F71E-0D99-0E4A-A935-7F863B379BAE}" type="presParOf" srcId="{44892B7E-8D51-A749-BEDE-51165E14D3BD}" destId="{91F32343-2F5A-FE45-8C88-93090C48F664}" srcOrd="4" destOrd="0" presId="urn:microsoft.com/office/officeart/2005/8/layout/cycle3"/>
    <dgm:cxn modelId="{3F40F550-2BA8-E44A-9468-F3BAB6C785C9}" type="presParOf" srcId="{44892B7E-8D51-A749-BEDE-51165E14D3BD}" destId="{02578CBE-48F7-6847-88AA-B8A0CD580B9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DD26D8-114D-4A43-B5E2-ED71F11C87AF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A151A9-6C80-C543-8325-28650AF02B01}">
      <dgm:prSet phldrT="[Text]"/>
      <dgm:spPr>
        <a:solidFill>
          <a:srgbClr val="1CADE4"/>
        </a:solidFill>
      </dgm:spPr>
      <dgm:t>
        <a:bodyPr/>
        <a:lstStyle/>
        <a:p>
          <a:r>
            <a:rPr lang="en-US" altLang="zh-CN" dirty="0" smtClean="0"/>
            <a:t>1</a:t>
          </a:r>
          <a:endParaRPr lang="en-US" dirty="0"/>
        </a:p>
      </dgm:t>
    </dgm:pt>
    <dgm:pt modelId="{BB092275-8AAB-AD4A-AEA6-EFD905A871D7}" type="parTrans" cxnId="{1FF7C38E-7C6F-0741-B748-362EC45B0200}">
      <dgm:prSet/>
      <dgm:spPr/>
      <dgm:t>
        <a:bodyPr/>
        <a:lstStyle/>
        <a:p>
          <a:endParaRPr lang="en-US"/>
        </a:p>
      </dgm:t>
    </dgm:pt>
    <dgm:pt modelId="{751F1B8E-A549-7744-8C7A-A46274C51AA9}" type="sibTrans" cxnId="{1FF7C38E-7C6F-0741-B748-362EC45B0200}">
      <dgm:prSet/>
      <dgm:spPr/>
      <dgm:t>
        <a:bodyPr/>
        <a:lstStyle/>
        <a:p>
          <a:endParaRPr lang="en-US"/>
        </a:p>
      </dgm:t>
    </dgm:pt>
    <dgm:pt modelId="{1C910B5A-665F-2F47-BD1B-D60C7931904A}">
      <dgm:prSet phldrT="[Text]"/>
      <dgm:spPr>
        <a:solidFill>
          <a:srgbClr val="F94DFF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A</a:t>
          </a:r>
          <a:endParaRPr lang="en-US" dirty="0"/>
        </a:p>
      </dgm:t>
    </dgm:pt>
    <dgm:pt modelId="{04B1AABB-62F5-A34E-BF0D-388FDC6B5D1F}" type="parTrans" cxnId="{5598F568-4E1A-0F49-8F0E-F3C4279A4DCD}">
      <dgm:prSet/>
      <dgm:spPr/>
      <dgm:t>
        <a:bodyPr/>
        <a:lstStyle/>
        <a:p>
          <a:endParaRPr lang="en-US"/>
        </a:p>
      </dgm:t>
    </dgm:pt>
    <dgm:pt modelId="{E1C9787D-1ED2-A14E-86D3-EAB14170BBA6}" type="sibTrans" cxnId="{5598F568-4E1A-0F49-8F0E-F3C4279A4DCD}">
      <dgm:prSet/>
      <dgm:spPr/>
      <dgm:t>
        <a:bodyPr/>
        <a:lstStyle/>
        <a:p>
          <a:endParaRPr lang="en-US"/>
        </a:p>
      </dgm:t>
    </dgm:pt>
    <dgm:pt modelId="{D99F281D-3583-EA45-A722-0D91F4AC1ED0}">
      <dgm:prSet phldrT="[Text]"/>
      <dgm:spPr>
        <a:solidFill>
          <a:srgbClr val="1CADE4"/>
        </a:solidFill>
      </dgm:spPr>
      <dgm:t>
        <a:bodyPr/>
        <a:lstStyle/>
        <a:p>
          <a:r>
            <a:rPr lang="en-US" altLang="zh-CN" dirty="0" smtClean="0"/>
            <a:t>2</a:t>
          </a:r>
          <a:endParaRPr lang="en-US" dirty="0"/>
        </a:p>
      </dgm:t>
    </dgm:pt>
    <dgm:pt modelId="{FB3382B8-62BD-E340-9865-15CBB25F1BCB}" type="parTrans" cxnId="{1F7B662E-3B3F-064A-A71C-F9CBDBBAA6A7}">
      <dgm:prSet/>
      <dgm:spPr/>
      <dgm:t>
        <a:bodyPr/>
        <a:lstStyle/>
        <a:p>
          <a:endParaRPr lang="en-US"/>
        </a:p>
      </dgm:t>
    </dgm:pt>
    <dgm:pt modelId="{657E81F3-38C4-C843-B882-53AA07A0ABF5}" type="sibTrans" cxnId="{1F7B662E-3B3F-064A-A71C-F9CBDBBAA6A7}">
      <dgm:prSet/>
      <dgm:spPr/>
      <dgm:t>
        <a:bodyPr/>
        <a:lstStyle/>
        <a:p>
          <a:endParaRPr lang="en-US"/>
        </a:p>
      </dgm:t>
    </dgm:pt>
    <dgm:pt modelId="{03989EF5-9474-AF47-AE44-FDD19878E655}">
      <dgm:prSet phldrT="[Text]"/>
      <dgm:spPr>
        <a:solidFill>
          <a:srgbClr val="F94DFF"/>
        </a:solidFill>
        <a:ln>
          <a:solidFill>
            <a:srgbClr val="F94DFF"/>
          </a:solidFill>
        </a:ln>
      </dgm:spPr>
      <dgm:t>
        <a:bodyPr/>
        <a:lstStyle/>
        <a:p>
          <a:r>
            <a:rPr lang="en-US" altLang="zh-CN" dirty="0" smtClean="0"/>
            <a:t>Situation</a:t>
          </a:r>
          <a:r>
            <a:rPr lang="zh-CN" altLang="en-US" dirty="0" smtClean="0"/>
            <a:t> </a:t>
          </a:r>
          <a:r>
            <a:rPr lang="en-US" altLang="zh-CN" dirty="0" smtClean="0"/>
            <a:t>B</a:t>
          </a:r>
          <a:endParaRPr lang="en-US" dirty="0"/>
        </a:p>
      </dgm:t>
    </dgm:pt>
    <dgm:pt modelId="{0244D058-E0B3-C148-A33D-A3AC454CE86E}" type="parTrans" cxnId="{B3072D75-DA06-3D4A-9BFB-C7F403C39F49}">
      <dgm:prSet/>
      <dgm:spPr/>
      <dgm:t>
        <a:bodyPr/>
        <a:lstStyle/>
        <a:p>
          <a:endParaRPr lang="en-US"/>
        </a:p>
      </dgm:t>
    </dgm:pt>
    <dgm:pt modelId="{7AA21F4A-24F1-D947-B6BD-8764748791D1}" type="sibTrans" cxnId="{B3072D75-DA06-3D4A-9BFB-C7F403C39F49}">
      <dgm:prSet/>
      <dgm:spPr/>
      <dgm:t>
        <a:bodyPr/>
        <a:lstStyle/>
        <a:p>
          <a:endParaRPr lang="en-US"/>
        </a:p>
      </dgm:t>
    </dgm:pt>
    <dgm:pt modelId="{D0AE1E7A-6E27-2243-A7D6-F3013950D87E}">
      <dgm:prSet phldrT="[Text]"/>
      <dgm:spPr>
        <a:solidFill>
          <a:schemeClr val="accent1"/>
        </a:solidFill>
      </dgm:spPr>
      <dgm:t>
        <a:bodyPr/>
        <a:lstStyle/>
        <a:p>
          <a:r>
            <a:rPr lang="en-US" altLang="zh-CN" dirty="0" smtClean="0"/>
            <a:t>3</a:t>
          </a:r>
          <a:endParaRPr lang="en-US" dirty="0"/>
        </a:p>
      </dgm:t>
    </dgm:pt>
    <dgm:pt modelId="{ADBB7F0E-3E5F-E94F-8CBB-9A287BBFCDE8}" type="parTrans" cxnId="{7302023A-7169-DD44-9EC6-8655CD5A7EAE}">
      <dgm:prSet/>
      <dgm:spPr/>
      <dgm:t>
        <a:bodyPr/>
        <a:lstStyle/>
        <a:p>
          <a:endParaRPr lang="en-US"/>
        </a:p>
      </dgm:t>
    </dgm:pt>
    <dgm:pt modelId="{D5F3FEB6-8229-2A4D-A83F-B9B681F69FC5}" type="sibTrans" cxnId="{7302023A-7169-DD44-9EC6-8655CD5A7EAE}">
      <dgm:prSet/>
      <dgm:spPr/>
      <dgm:t>
        <a:bodyPr/>
        <a:lstStyle/>
        <a:p>
          <a:endParaRPr lang="en-US"/>
        </a:p>
      </dgm:t>
    </dgm:pt>
    <dgm:pt modelId="{91EA1A89-6D6E-A845-A496-38CC4B33D612}" type="pres">
      <dgm:prSet presAssocID="{58DD26D8-114D-4A43-B5E2-ED71F11C87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892B7E-8D51-A749-BEDE-51165E14D3BD}" type="pres">
      <dgm:prSet presAssocID="{58DD26D8-114D-4A43-B5E2-ED71F11C87AF}" presName="cycle" presStyleCnt="0"/>
      <dgm:spPr/>
    </dgm:pt>
    <dgm:pt modelId="{BE602E00-F4AD-3645-A357-7132DE4CF0EB}" type="pres">
      <dgm:prSet presAssocID="{5AA151A9-6C80-C543-8325-28650AF02B0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77A5-A897-D840-AA27-6614469DD5CD}" type="pres">
      <dgm:prSet presAssocID="{751F1B8E-A549-7744-8C7A-A46274C51AA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0090D2-BC4F-2E42-B722-2C8EA225962B}" type="pres">
      <dgm:prSet presAssocID="{1C910B5A-665F-2F47-BD1B-D60C7931904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E4C9D-FA90-D447-BB2C-903BB266BCB9}" type="pres">
      <dgm:prSet presAssocID="{D99F281D-3583-EA45-A722-0D91F4AC1ED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32343-2F5A-FE45-8C88-93090C48F664}" type="pres">
      <dgm:prSet presAssocID="{03989EF5-9474-AF47-AE44-FDD19878E65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78CBE-48F7-6847-88AA-B8A0CD580B9E}" type="pres">
      <dgm:prSet presAssocID="{D0AE1E7A-6E27-2243-A7D6-F3013950D87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B662E-3B3F-064A-A71C-F9CBDBBAA6A7}" srcId="{58DD26D8-114D-4A43-B5E2-ED71F11C87AF}" destId="{D99F281D-3583-EA45-A722-0D91F4AC1ED0}" srcOrd="2" destOrd="0" parTransId="{FB3382B8-62BD-E340-9865-15CBB25F1BCB}" sibTransId="{657E81F3-38C4-C843-B882-53AA07A0ABF5}"/>
    <dgm:cxn modelId="{7302023A-7169-DD44-9EC6-8655CD5A7EAE}" srcId="{58DD26D8-114D-4A43-B5E2-ED71F11C87AF}" destId="{D0AE1E7A-6E27-2243-A7D6-F3013950D87E}" srcOrd="4" destOrd="0" parTransId="{ADBB7F0E-3E5F-E94F-8CBB-9A287BBFCDE8}" sibTransId="{D5F3FEB6-8229-2A4D-A83F-B9B681F69FC5}"/>
    <dgm:cxn modelId="{1F35239C-6E21-7A43-862A-4B2BE2C8DA7F}" type="presOf" srcId="{1C910B5A-665F-2F47-BD1B-D60C7931904A}" destId="{580090D2-BC4F-2E42-B722-2C8EA225962B}" srcOrd="0" destOrd="0" presId="urn:microsoft.com/office/officeart/2005/8/layout/cycle3"/>
    <dgm:cxn modelId="{82BB2EDD-4575-6B4C-98A8-1C367FDAED0E}" type="presOf" srcId="{D0AE1E7A-6E27-2243-A7D6-F3013950D87E}" destId="{02578CBE-48F7-6847-88AA-B8A0CD580B9E}" srcOrd="0" destOrd="0" presId="urn:microsoft.com/office/officeart/2005/8/layout/cycle3"/>
    <dgm:cxn modelId="{B47993B9-38FE-D548-B597-A5C401A2B709}" type="presOf" srcId="{03989EF5-9474-AF47-AE44-FDD19878E655}" destId="{91F32343-2F5A-FE45-8C88-93090C48F664}" srcOrd="0" destOrd="0" presId="urn:microsoft.com/office/officeart/2005/8/layout/cycle3"/>
    <dgm:cxn modelId="{5598F568-4E1A-0F49-8F0E-F3C4279A4DCD}" srcId="{58DD26D8-114D-4A43-B5E2-ED71F11C87AF}" destId="{1C910B5A-665F-2F47-BD1B-D60C7931904A}" srcOrd="1" destOrd="0" parTransId="{04B1AABB-62F5-A34E-BF0D-388FDC6B5D1F}" sibTransId="{E1C9787D-1ED2-A14E-86D3-EAB14170BBA6}"/>
    <dgm:cxn modelId="{93C3BCE5-C6F1-7544-B201-8CDA3711F93C}" type="presOf" srcId="{D99F281D-3583-EA45-A722-0D91F4AC1ED0}" destId="{A6FE4C9D-FA90-D447-BB2C-903BB266BCB9}" srcOrd="0" destOrd="0" presId="urn:microsoft.com/office/officeart/2005/8/layout/cycle3"/>
    <dgm:cxn modelId="{1FF7C38E-7C6F-0741-B748-362EC45B0200}" srcId="{58DD26D8-114D-4A43-B5E2-ED71F11C87AF}" destId="{5AA151A9-6C80-C543-8325-28650AF02B01}" srcOrd="0" destOrd="0" parTransId="{BB092275-8AAB-AD4A-AEA6-EFD905A871D7}" sibTransId="{751F1B8E-A549-7744-8C7A-A46274C51AA9}"/>
    <dgm:cxn modelId="{7055F4A4-3724-5745-BF8E-E9383461DB33}" type="presOf" srcId="{751F1B8E-A549-7744-8C7A-A46274C51AA9}" destId="{19B877A5-A897-D840-AA27-6614469DD5CD}" srcOrd="0" destOrd="0" presId="urn:microsoft.com/office/officeart/2005/8/layout/cycle3"/>
    <dgm:cxn modelId="{5BA77D7A-8164-4242-870F-164F4EA62D85}" type="presOf" srcId="{5AA151A9-6C80-C543-8325-28650AF02B01}" destId="{BE602E00-F4AD-3645-A357-7132DE4CF0EB}" srcOrd="0" destOrd="0" presId="urn:microsoft.com/office/officeart/2005/8/layout/cycle3"/>
    <dgm:cxn modelId="{E5A206C5-94AF-3645-898D-9E1F819C37EC}" type="presOf" srcId="{58DD26D8-114D-4A43-B5E2-ED71F11C87AF}" destId="{91EA1A89-6D6E-A845-A496-38CC4B33D612}" srcOrd="0" destOrd="0" presId="urn:microsoft.com/office/officeart/2005/8/layout/cycle3"/>
    <dgm:cxn modelId="{B3072D75-DA06-3D4A-9BFB-C7F403C39F49}" srcId="{58DD26D8-114D-4A43-B5E2-ED71F11C87AF}" destId="{03989EF5-9474-AF47-AE44-FDD19878E655}" srcOrd="3" destOrd="0" parTransId="{0244D058-E0B3-C148-A33D-A3AC454CE86E}" sibTransId="{7AA21F4A-24F1-D947-B6BD-8764748791D1}"/>
    <dgm:cxn modelId="{351EE30C-D755-C345-95D6-71623B4A881A}" type="presParOf" srcId="{91EA1A89-6D6E-A845-A496-38CC4B33D612}" destId="{44892B7E-8D51-A749-BEDE-51165E14D3BD}" srcOrd="0" destOrd="0" presId="urn:microsoft.com/office/officeart/2005/8/layout/cycle3"/>
    <dgm:cxn modelId="{5106735C-A7CA-4541-AB52-730077D9D9A6}" type="presParOf" srcId="{44892B7E-8D51-A749-BEDE-51165E14D3BD}" destId="{BE602E00-F4AD-3645-A357-7132DE4CF0EB}" srcOrd="0" destOrd="0" presId="urn:microsoft.com/office/officeart/2005/8/layout/cycle3"/>
    <dgm:cxn modelId="{AA5521FF-6C1C-EF4F-8703-F24D46B144D8}" type="presParOf" srcId="{44892B7E-8D51-A749-BEDE-51165E14D3BD}" destId="{19B877A5-A897-D840-AA27-6614469DD5CD}" srcOrd="1" destOrd="0" presId="urn:microsoft.com/office/officeart/2005/8/layout/cycle3"/>
    <dgm:cxn modelId="{2223A79B-9423-6248-A2FC-3DF4471D73A3}" type="presParOf" srcId="{44892B7E-8D51-A749-BEDE-51165E14D3BD}" destId="{580090D2-BC4F-2E42-B722-2C8EA225962B}" srcOrd="2" destOrd="0" presId="urn:microsoft.com/office/officeart/2005/8/layout/cycle3"/>
    <dgm:cxn modelId="{340D9751-5A60-D441-B198-4606F79824BD}" type="presParOf" srcId="{44892B7E-8D51-A749-BEDE-51165E14D3BD}" destId="{A6FE4C9D-FA90-D447-BB2C-903BB266BCB9}" srcOrd="3" destOrd="0" presId="urn:microsoft.com/office/officeart/2005/8/layout/cycle3"/>
    <dgm:cxn modelId="{008F06DF-7671-7340-99F6-8EE92E3C0A7B}" type="presParOf" srcId="{44892B7E-8D51-A749-BEDE-51165E14D3BD}" destId="{91F32343-2F5A-FE45-8C88-93090C48F664}" srcOrd="4" destOrd="0" presId="urn:microsoft.com/office/officeart/2005/8/layout/cycle3"/>
    <dgm:cxn modelId="{A830CCD3-E06B-EA4F-AC41-65FDFA2AF959}" type="presParOf" srcId="{44892B7E-8D51-A749-BEDE-51165E14D3BD}" destId="{02578CBE-48F7-6847-88AA-B8A0CD580B9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24A3-3A0C-4945-BAC2-95798C4875E4}">
      <dsp:nvSpPr>
        <dsp:cNvPr id="0" name=""/>
        <dsp:cNvSpPr/>
      </dsp:nvSpPr>
      <dsp:spPr>
        <a:xfrm>
          <a:off x="797263" y="689892"/>
          <a:ext cx="1607286" cy="1325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500" kern="1200" dirty="0" smtClean="0"/>
            <a:t>____</a:t>
          </a:r>
          <a:endParaRPr lang="en-US" sz="3500" kern="1200" dirty="0"/>
        </a:p>
      </dsp:txBody>
      <dsp:txXfrm>
        <a:off x="827770" y="720399"/>
        <a:ext cx="1546272" cy="980587"/>
      </dsp:txXfrm>
    </dsp:sp>
    <dsp:sp modelId="{1FF04B6F-5062-7A4D-9BCC-6AE23DF49952}">
      <dsp:nvSpPr>
        <dsp:cNvPr id="0" name=""/>
        <dsp:cNvSpPr/>
      </dsp:nvSpPr>
      <dsp:spPr>
        <a:xfrm>
          <a:off x="1698803" y="999476"/>
          <a:ext cx="1781623" cy="1781623"/>
        </a:xfrm>
        <a:prstGeom prst="leftCircularArrow">
          <a:avLst>
            <a:gd name="adj1" fmla="val 3205"/>
            <a:gd name="adj2" fmla="val 394889"/>
            <a:gd name="adj3" fmla="val 2170400"/>
            <a:gd name="adj4" fmla="val 9024489"/>
            <a:gd name="adj5" fmla="val 3739"/>
          </a:avLst>
        </a:prstGeom>
        <a:solidFill>
          <a:schemeClr val="accent2"/>
        </a:solidFill>
        <a:ln w="76200">
          <a:solidFill>
            <a:srgbClr val="0070C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65375-7B64-9D47-A16F-9EBF0A3348A0}">
      <dsp:nvSpPr>
        <dsp:cNvPr id="0" name=""/>
        <dsp:cNvSpPr/>
      </dsp:nvSpPr>
      <dsp:spPr>
        <a:xfrm>
          <a:off x="1154438" y="1731493"/>
          <a:ext cx="1428698" cy="568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Situation</a:t>
          </a:r>
          <a:r>
            <a:rPr lang="zh-CN" altLang="en-US" sz="2300" kern="1200" dirty="0" smtClean="0"/>
            <a:t> </a:t>
          </a:r>
          <a:r>
            <a:rPr lang="en-US" altLang="zh-CN" sz="2300" kern="1200" dirty="0" smtClean="0"/>
            <a:t>A</a:t>
          </a:r>
          <a:endParaRPr lang="en-US" sz="2300" kern="1200" dirty="0"/>
        </a:p>
      </dsp:txBody>
      <dsp:txXfrm>
        <a:off x="1171078" y="1748133"/>
        <a:ext cx="1395418" cy="534866"/>
      </dsp:txXfrm>
    </dsp:sp>
    <dsp:sp modelId="{27CB43BB-100D-5D4E-8FD8-B99CE8B8CEB1}">
      <dsp:nvSpPr>
        <dsp:cNvPr id="0" name=""/>
        <dsp:cNvSpPr/>
      </dsp:nvSpPr>
      <dsp:spPr>
        <a:xfrm>
          <a:off x="2855046" y="689892"/>
          <a:ext cx="1607286" cy="13256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500" kern="1200" dirty="0" smtClean="0"/>
            <a:t>____</a:t>
          </a:r>
          <a:endParaRPr lang="en-US" sz="3500" kern="1200" dirty="0"/>
        </a:p>
      </dsp:txBody>
      <dsp:txXfrm>
        <a:off x="2885553" y="1004472"/>
        <a:ext cx="1546272" cy="980587"/>
      </dsp:txXfrm>
    </dsp:sp>
    <dsp:sp modelId="{3E5D7622-0A8C-914F-BF65-4BC62E78127E}">
      <dsp:nvSpPr>
        <dsp:cNvPr id="0" name=""/>
        <dsp:cNvSpPr/>
      </dsp:nvSpPr>
      <dsp:spPr>
        <a:xfrm>
          <a:off x="3212220" y="405818"/>
          <a:ext cx="1428698" cy="568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Situation</a:t>
          </a:r>
          <a:r>
            <a:rPr lang="zh-CN" altLang="en-US" sz="2300" kern="1200" dirty="0" smtClean="0"/>
            <a:t> </a:t>
          </a:r>
          <a:r>
            <a:rPr lang="en-US" altLang="zh-CN" sz="2300" kern="1200" dirty="0" smtClean="0"/>
            <a:t>B</a:t>
          </a:r>
          <a:endParaRPr lang="en-US" sz="2300" kern="1200" dirty="0"/>
        </a:p>
      </dsp:txBody>
      <dsp:txXfrm>
        <a:off x="3228860" y="422458"/>
        <a:ext cx="1395418" cy="534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E8C3-CF2E-614D-94A7-F4E753574117}">
      <dsp:nvSpPr>
        <dsp:cNvPr id="0" name=""/>
        <dsp:cNvSpPr/>
      </dsp:nvSpPr>
      <dsp:spPr>
        <a:xfrm>
          <a:off x="2981" y="992789"/>
          <a:ext cx="828368" cy="828368"/>
        </a:xfrm>
        <a:prstGeom prst="ellipse">
          <a:avLst/>
        </a:prstGeom>
        <a:solidFill>
          <a:srgbClr val="E99E5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/>
            <a:t>1</a:t>
          </a:r>
          <a:endParaRPr lang="en-US" sz="3500" kern="1200" dirty="0"/>
        </a:p>
      </dsp:txBody>
      <dsp:txXfrm>
        <a:off x="124293" y="1114101"/>
        <a:ext cx="585744" cy="585744"/>
      </dsp:txXfrm>
    </dsp:sp>
    <dsp:sp modelId="{08577213-82B4-DD40-AC8B-2ADC39D40B5C}">
      <dsp:nvSpPr>
        <dsp:cNvPr id="0" name=""/>
        <dsp:cNvSpPr/>
      </dsp:nvSpPr>
      <dsp:spPr>
        <a:xfrm>
          <a:off x="898613" y="1166747"/>
          <a:ext cx="480453" cy="4804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2297" y="1350472"/>
        <a:ext cx="353085" cy="113003"/>
      </dsp:txXfrm>
    </dsp:sp>
    <dsp:sp modelId="{550B8EF0-E254-B749-BC64-1F2595897E49}">
      <dsp:nvSpPr>
        <dsp:cNvPr id="0" name=""/>
        <dsp:cNvSpPr/>
      </dsp:nvSpPr>
      <dsp:spPr>
        <a:xfrm>
          <a:off x="1446331" y="992789"/>
          <a:ext cx="828368" cy="828368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smtClean="0"/>
            <a:t>2</a:t>
          </a:r>
          <a:endParaRPr lang="en-US" sz="3500" kern="1200" dirty="0"/>
        </a:p>
      </dsp:txBody>
      <dsp:txXfrm>
        <a:off x="1567643" y="1114101"/>
        <a:ext cx="585744" cy="585744"/>
      </dsp:txXfrm>
    </dsp:sp>
    <dsp:sp modelId="{73974522-97BA-C742-B56C-AF64A6C475DA}">
      <dsp:nvSpPr>
        <dsp:cNvPr id="0" name=""/>
        <dsp:cNvSpPr/>
      </dsp:nvSpPr>
      <dsp:spPr>
        <a:xfrm>
          <a:off x="2341963" y="1166747"/>
          <a:ext cx="480453" cy="4804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05647" y="1350472"/>
        <a:ext cx="353085" cy="113003"/>
      </dsp:txXfrm>
    </dsp:sp>
    <dsp:sp modelId="{6F0B0AD6-3B99-B245-8D88-273CE43C0BF4}">
      <dsp:nvSpPr>
        <dsp:cNvPr id="0" name=""/>
        <dsp:cNvSpPr/>
      </dsp:nvSpPr>
      <dsp:spPr>
        <a:xfrm>
          <a:off x="2889680" y="992789"/>
          <a:ext cx="828368" cy="828368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3500" kern="1200" dirty="0" smtClean="0"/>
            <a:t>…</a:t>
          </a:r>
          <a:endParaRPr lang="en-US" sz="3500" kern="1200" dirty="0"/>
        </a:p>
      </dsp:txBody>
      <dsp:txXfrm>
        <a:off x="3010992" y="1114101"/>
        <a:ext cx="585744" cy="585744"/>
      </dsp:txXfrm>
    </dsp:sp>
    <dsp:sp modelId="{B2767C09-001F-7F4E-B78C-A30BE70C73F8}">
      <dsp:nvSpPr>
        <dsp:cNvPr id="0" name=""/>
        <dsp:cNvSpPr/>
      </dsp:nvSpPr>
      <dsp:spPr>
        <a:xfrm>
          <a:off x="3785312" y="1166747"/>
          <a:ext cx="480453" cy="4804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48996" y="1265720"/>
        <a:ext cx="353085" cy="282507"/>
      </dsp:txXfrm>
    </dsp:sp>
    <dsp:sp modelId="{1FAD97C0-2E71-8649-8765-453855D5B46B}">
      <dsp:nvSpPr>
        <dsp:cNvPr id="0" name=""/>
        <dsp:cNvSpPr/>
      </dsp:nvSpPr>
      <dsp:spPr>
        <a:xfrm>
          <a:off x="4333029" y="992789"/>
          <a:ext cx="828368" cy="828368"/>
        </a:xfrm>
        <a:prstGeom prst="ellipse">
          <a:avLst/>
        </a:prstGeom>
        <a:solidFill>
          <a:srgbClr val="9C35F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3500" kern="1200" dirty="0" smtClean="0"/>
            <a:t>…</a:t>
          </a:r>
          <a:endParaRPr lang="en-US" sz="3500" kern="1200" dirty="0"/>
        </a:p>
      </dsp:txBody>
      <dsp:txXfrm>
        <a:off x="4454341" y="1114101"/>
        <a:ext cx="585744" cy="585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24A3-3A0C-4945-BAC2-95798C4875E4}">
      <dsp:nvSpPr>
        <dsp:cNvPr id="0" name=""/>
        <dsp:cNvSpPr/>
      </dsp:nvSpPr>
      <dsp:spPr>
        <a:xfrm>
          <a:off x="314429" y="594918"/>
          <a:ext cx="1386019" cy="11431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900" kern="1200" dirty="0" smtClean="0"/>
            <a:t>____</a:t>
          </a:r>
          <a:endParaRPr lang="en-US" sz="2900" kern="1200" dirty="0"/>
        </a:p>
      </dsp:txBody>
      <dsp:txXfrm>
        <a:off x="340737" y="621226"/>
        <a:ext cx="1333403" cy="845594"/>
      </dsp:txXfrm>
    </dsp:sp>
    <dsp:sp modelId="{1FF04B6F-5062-7A4D-9BCC-6AE23DF49952}">
      <dsp:nvSpPr>
        <dsp:cNvPr id="0" name=""/>
        <dsp:cNvSpPr/>
      </dsp:nvSpPr>
      <dsp:spPr>
        <a:xfrm>
          <a:off x="1103739" y="904550"/>
          <a:ext cx="1473326" cy="1473326"/>
        </a:xfrm>
        <a:prstGeom prst="leftCircularArrow">
          <a:avLst>
            <a:gd name="adj1" fmla="val 2782"/>
            <a:gd name="adj2" fmla="val 339426"/>
            <a:gd name="adj3" fmla="val 2114937"/>
            <a:gd name="adj4" fmla="val 9024489"/>
            <a:gd name="adj5" fmla="val 3246"/>
          </a:avLst>
        </a:prstGeom>
        <a:solidFill>
          <a:schemeClr val="accent2"/>
        </a:solidFill>
        <a:ln w="76200">
          <a:solidFill>
            <a:srgbClr val="0070C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65375-7B64-9D47-A16F-9EBF0A3348A0}">
      <dsp:nvSpPr>
        <dsp:cNvPr id="0" name=""/>
        <dsp:cNvSpPr/>
      </dsp:nvSpPr>
      <dsp:spPr>
        <a:xfrm>
          <a:off x="622433" y="1493128"/>
          <a:ext cx="1232017" cy="48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A</a:t>
          </a:r>
          <a:endParaRPr lang="en-US" sz="1900" kern="1200" dirty="0"/>
        </a:p>
      </dsp:txBody>
      <dsp:txXfrm>
        <a:off x="636783" y="1507478"/>
        <a:ext cx="1203317" cy="461232"/>
      </dsp:txXfrm>
    </dsp:sp>
    <dsp:sp modelId="{27CB43BB-100D-5D4E-8FD8-B99CE8B8CEB1}">
      <dsp:nvSpPr>
        <dsp:cNvPr id="0" name=""/>
        <dsp:cNvSpPr/>
      </dsp:nvSpPr>
      <dsp:spPr>
        <a:xfrm>
          <a:off x="2049656" y="594918"/>
          <a:ext cx="1386019" cy="11431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900" kern="1200" dirty="0" smtClean="0"/>
            <a:t>____</a:t>
          </a:r>
          <a:endParaRPr lang="en-US" sz="2900" kern="1200" dirty="0"/>
        </a:p>
      </dsp:txBody>
      <dsp:txXfrm>
        <a:off x="2075964" y="866192"/>
        <a:ext cx="1333403" cy="845594"/>
      </dsp:txXfrm>
    </dsp:sp>
    <dsp:sp modelId="{3E5D7622-0A8C-914F-BF65-4BC62E78127E}">
      <dsp:nvSpPr>
        <dsp:cNvPr id="0" name=""/>
        <dsp:cNvSpPr/>
      </dsp:nvSpPr>
      <dsp:spPr>
        <a:xfrm>
          <a:off x="2357661" y="349951"/>
          <a:ext cx="1232017" cy="48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B</a:t>
          </a:r>
          <a:endParaRPr lang="en-US" sz="1900" kern="1200" dirty="0"/>
        </a:p>
      </dsp:txBody>
      <dsp:txXfrm>
        <a:off x="2372011" y="364301"/>
        <a:ext cx="1203317" cy="46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E8C3-CF2E-614D-94A7-F4E753574117}">
      <dsp:nvSpPr>
        <dsp:cNvPr id="0" name=""/>
        <dsp:cNvSpPr/>
      </dsp:nvSpPr>
      <dsp:spPr>
        <a:xfrm>
          <a:off x="2929" y="558296"/>
          <a:ext cx="813950" cy="813950"/>
        </a:xfrm>
        <a:prstGeom prst="ellipse">
          <a:avLst/>
        </a:prstGeom>
        <a:solidFill>
          <a:srgbClr val="E99E5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1</a:t>
          </a:r>
          <a:endParaRPr lang="en-US" sz="3400" kern="1200" dirty="0"/>
        </a:p>
      </dsp:txBody>
      <dsp:txXfrm>
        <a:off x="122129" y="677496"/>
        <a:ext cx="575550" cy="575550"/>
      </dsp:txXfrm>
    </dsp:sp>
    <dsp:sp modelId="{08577213-82B4-DD40-AC8B-2ADC39D40B5C}">
      <dsp:nvSpPr>
        <dsp:cNvPr id="0" name=""/>
        <dsp:cNvSpPr/>
      </dsp:nvSpPr>
      <dsp:spPr>
        <a:xfrm>
          <a:off x="882972" y="729225"/>
          <a:ext cx="472091" cy="47209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45548" y="909753"/>
        <a:ext cx="346939" cy="111035"/>
      </dsp:txXfrm>
    </dsp:sp>
    <dsp:sp modelId="{550B8EF0-E254-B749-BC64-1F2595897E49}">
      <dsp:nvSpPr>
        <dsp:cNvPr id="0" name=""/>
        <dsp:cNvSpPr/>
      </dsp:nvSpPr>
      <dsp:spPr>
        <a:xfrm>
          <a:off x="1421156" y="558296"/>
          <a:ext cx="813950" cy="813950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2</a:t>
          </a:r>
          <a:endParaRPr lang="en-US" sz="3400" kern="1200" dirty="0"/>
        </a:p>
      </dsp:txBody>
      <dsp:txXfrm>
        <a:off x="1540356" y="677496"/>
        <a:ext cx="575550" cy="575550"/>
      </dsp:txXfrm>
    </dsp:sp>
    <dsp:sp modelId="{73974522-97BA-C742-B56C-AF64A6C475DA}">
      <dsp:nvSpPr>
        <dsp:cNvPr id="0" name=""/>
        <dsp:cNvSpPr/>
      </dsp:nvSpPr>
      <dsp:spPr>
        <a:xfrm>
          <a:off x="2301199" y="729225"/>
          <a:ext cx="472091" cy="47209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63775" y="909753"/>
        <a:ext cx="346939" cy="111035"/>
      </dsp:txXfrm>
    </dsp:sp>
    <dsp:sp modelId="{6F0B0AD6-3B99-B245-8D88-273CE43C0BF4}">
      <dsp:nvSpPr>
        <dsp:cNvPr id="0" name=""/>
        <dsp:cNvSpPr/>
      </dsp:nvSpPr>
      <dsp:spPr>
        <a:xfrm>
          <a:off x="2839383" y="558296"/>
          <a:ext cx="813950" cy="81395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3400" kern="1200" dirty="0" smtClean="0"/>
            <a:t>…</a:t>
          </a:r>
          <a:endParaRPr lang="en-US" sz="3400" kern="1200" dirty="0"/>
        </a:p>
      </dsp:txBody>
      <dsp:txXfrm>
        <a:off x="2958583" y="677496"/>
        <a:ext cx="575550" cy="575550"/>
      </dsp:txXfrm>
    </dsp:sp>
    <dsp:sp modelId="{B2767C09-001F-7F4E-B78C-A30BE70C73F8}">
      <dsp:nvSpPr>
        <dsp:cNvPr id="0" name=""/>
        <dsp:cNvSpPr/>
      </dsp:nvSpPr>
      <dsp:spPr>
        <a:xfrm>
          <a:off x="3719426" y="729225"/>
          <a:ext cx="472091" cy="472091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82002" y="826476"/>
        <a:ext cx="346939" cy="277589"/>
      </dsp:txXfrm>
    </dsp:sp>
    <dsp:sp modelId="{1FAD97C0-2E71-8649-8765-453855D5B46B}">
      <dsp:nvSpPr>
        <dsp:cNvPr id="0" name=""/>
        <dsp:cNvSpPr/>
      </dsp:nvSpPr>
      <dsp:spPr>
        <a:xfrm>
          <a:off x="4257610" y="558296"/>
          <a:ext cx="813950" cy="813950"/>
        </a:xfrm>
        <a:prstGeom prst="ellipse">
          <a:avLst/>
        </a:prstGeom>
        <a:solidFill>
          <a:srgbClr val="9C35F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3400" kern="1200" dirty="0" smtClean="0"/>
            <a:t>…</a:t>
          </a:r>
          <a:endParaRPr lang="en-US" sz="3400" kern="1200" dirty="0"/>
        </a:p>
      </dsp:txBody>
      <dsp:txXfrm>
        <a:off x="4376810" y="677496"/>
        <a:ext cx="575550" cy="575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24A3-3A0C-4945-BAC2-95798C4875E4}">
      <dsp:nvSpPr>
        <dsp:cNvPr id="0" name=""/>
        <dsp:cNvSpPr/>
      </dsp:nvSpPr>
      <dsp:spPr>
        <a:xfrm>
          <a:off x="625443" y="511305"/>
          <a:ext cx="1191222" cy="9825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 smtClean="0"/>
            <a:t>____</a:t>
          </a:r>
          <a:endParaRPr lang="en-US" sz="2400" kern="1200" dirty="0"/>
        </a:p>
      </dsp:txBody>
      <dsp:txXfrm>
        <a:off x="648053" y="533915"/>
        <a:ext cx="1146002" cy="726751"/>
      </dsp:txXfrm>
    </dsp:sp>
    <dsp:sp modelId="{1FF04B6F-5062-7A4D-9BCC-6AE23DF49952}">
      <dsp:nvSpPr>
        <dsp:cNvPr id="0" name=""/>
        <dsp:cNvSpPr/>
      </dsp:nvSpPr>
      <dsp:spPr>
        <a:xfrm>
          <a:off x="1292509" y="736798"/>
          <a:ext cx="1326269" cy="1326269"/>
        </a:xfrm>
        <a:prstGeom prst="leftCircularArrow">
          <a:avLst>
            <a:gd name="adj1" fmla="val 3248"/>
            <a:gd name="adj2" fmla="val 400660"/>
            <a:gd name="adj3" fmla="val 2176171"/>
            <a:gd name="adj4" fmla="val 9024489"/>
            <a:gd name="adj5" fmla="val 3790"/>
          </a:avLst>
        </a:prstGeom>
        <a:solidFill>
          <a:schemeClr val="accent2"/>
        </a:solidFill>
        <a:ln w="76200">
          <a:solidFill>
            <a:srgbClr val="0070C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65375-7B64-9D47-A16F-9EBF0A3348A0}">
      <dsp:nvSpPr>
        <dsp:cNvPr id="0" name=""/>
        <dsp:cNvSpPr/>
      </dsp:nvSpPr>
      <dsp:spPr>
        <a:xfrm>
          <a:off x="890159" y="1283277"/>
          <a:ext cx="1058864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Situation</a:t>
          </a:r>
          <a:r>
            <a:rPr lang="zh-CN" altLang="en-US" sz="1700" kern="1200" dirty="0" smtClean="0"/>
            <a:t> </a:t>
          </a:r>
          <a:r>
            <a:rPr lang="en-US" altLang="zh-CN" sz="1700" kern="1200" dirty="0" smtClean="0"/>
            <a:t>A</a:t>
          </a:r>
          <a:endParaRPr lang="en-US" sz="1700" kern="1200" dirty="0"/>
        </a:p>
      </dsp:txBody>
      <dsp:txXfrm>
        <a:off x="902492" y="1295610"/>
        <a:ext cx="1034198" cy="396409"/>
      </dsp:txXfrm>
    </dsp:sp>
    <dsp:sp modelId="{27CB43BB-100D-5D4E-8FD8-B99CE8B8CEB1}">
      <dsp:nvSpPr>
        <dsp:cNvPr id="0" name=""/>
        <dsp:cNvSpPr/>
      </dsp:nvSpPr>
      <dsp:spPr>
        <a:xfrm>
          <a:off x="2154184" y="511305"/>
          <a:ext cx="1191222" cy="9825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 smtClean="0"/>
            <a:t>____</a:t>
          </a:r>
          <a:endParaRPr lang="en-US" sz="2400" kern="1200" dirty="0"/>
        </a:p>
      </dsp:txBody>
      <dsp:txXfrm>
        <a:off x="2176794" y="744453"/>
        <a:ext cx="1146002" cy="726751"/>
      </dsp:txXfrm>
    </dsp:sp>
    <dsp:sp modelId="{3E5D7622-0A8C-914F-BF65-4BC62E78127E}">
      <dsp:nvSpPr>
        <dsp:cNvPr id="0" name=""/>
        <dsp:cNvSpPr/>
      </dsp:nvSpPr>
      <dsp:spPr>
        <a:xfrm>
          <a:off x="2418900" y="300768"/>
          <a:ext cx="1058864" cy="42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Situation</a:t>
          </a:r>
          <a:r>
            <a:rPr lang="zh-CN" altLang="en-US" sz="1700" kern="1200" dirty="0" smtClean="0"/>
            <a:t> </a:t>
          </a:r>
          <a:r>
            <a:rPr lang="en-US" altLang="zh-CN" sz="1700" kern="1200" dirty="0" smtClean="0"/>
            <a:t>B</a:t>
          </a:r>
          <a:endParaRPr lang="en-US" sz="1700" kern="1200" dirty="0"/>
        </a:p>
      </dsp:txBody>
      <dsp:txXfrm>
        <a:off x="2431233" y="313101"/>
        <a:ext cx="1034198" cy="396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E8C3-CF2E-614D-94A7-F4E753574117}">
      <dsp:nvSpPr>
        <dsp:cNvPr id="0" name=""/>
        <dsp:cNvSpPr/>
      </dsp:nvSpPr>
      <dsp:spPr>
        <a:xfrm>
          <a:off x="2249" y="730253"/>
          <a:ext cx="625019" cy="625019"/>
        </a:xfrm>
        <a:prstGeom prst="ellipse">
          <a:avLst/>
        </a:prstGeom>
        <a:solidFill>
          <a:srgbClr val="E99E5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1</a:t>
          </a:r>
          <a:endParaRPr lang="en-US" sz="2600" kern="1200" dirty="0"/>
        </a:p>
      </dsp:txBody>
      <dsp:txXfrm>
        <a:off x="93781" y="821785"/>
        <a:ext cx="441955" cy="441955"/>
      </dsp:txXfrm>
    </dsp:sp>
    <dsp:sp modelId="{08577213-82B4-DD40-AC8B-2ADC39D40B5C}">
      <dsp:nvSpPr>
        <dsp:cNvPr id="0" name=""/>
        <dsp:cNvSpPr/>
      </dsp:nvSpPr>
      <dsp:spPr>
        <a:xfrm>
          <a:off x="678020" y="861507"/>
          <a:ext cx="362511" cy="36251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6071" y="1000131"/>
        <a:ext cx="266409" cy="85263"/>
      </dsp:txXfrm>
    </dsp:sp>
    <dsp:sp modelId="{550B8EF0-E254-B749-BC64-1F2595897E49}">
      <dsp:nvSpPr>
        <dsp:cNvPr id="0" name=""/>
        <dsp:cNvSpPr/>
      </dsp:nvSpPr>
      <dsp:spPr>
        <a:xfrm>
          <a:off x="1091283" y="730253"/>
          <a:ext cx="625019" cy="62501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dirty="0" smtClean="0"/>
            <a:t>2</a:t>
          </a:r>
          <a:endParaRPr lang="en-US" sz="2600" kern="1200" dirty="0"/>
        </a:p>
      </dsp:txBody>
      <dsp:txXfrm>
        <a:off x="1182815" y="821785"/>
        <a:ext cx="441955" cy="441955"/>
      </dsp:txXfrm>
    </dsp:sp>
    <dsp:sp modelId="{73974522-97BA-C742-B56C-AF64A6C475DA}">
      <dsp:nvSpPr>
        <dsp:cNvPr id="0" name=""/>
        <dsp:cNvSpPr/>
      </dsp:nvSpPr>
      <dsp:spPr>
        <a:xfrm>
          <a:off x="1767053" y="861507"/>
          <a:ext cx="362511" cy="36251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15104" y="1000131"/>
        <a:ext cx="266409" cy="85263"/>
      </dsp:txXfrm>
    </dsp:sp>
    <dsp:sp modelId="{6F0B0AD6-3B99-B245-8D88-273CE43C0BF4}">
      <dsp:nvSpPr>
        <dsp:cNvPr id="0" name=""/>
        <dsp:cNvSpPr/>
      </dsp:nvSpPr>
      <dsp:spPr>
        <a:xfrm>
          <a:off x="2180316" y="730253"/>
          <a:ext cx="625019" cy="62501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2600" kern="1200" dirty="0" smtClean="0"/>
            <a:t>…</a:t>
          </a:r>
          <a:endParaRPr lang="en-US" sz="2600" kern="1200" dirty="0"/>
        </a:p>
      </dsp:txBody>
      <dsp:txXfrm>
        <a:off x="2271848" y="821785"/>
        <a:ext cx="441955" cy="441955"/>
      </dsp:txXfrm>
    </dsp:sp>
    <dsp:sp modelId="{B2767C09-001F-7F4E-B78C-A30BE70C73F8}">
      <dsp:nvSpPr>
        <dsp:cNvPr id="0" name=""/>
        <dsp:cNvSpPr/>
      </dsp:nvSpPr>
      <dsp:spPr>
        <a:xfrm>
          <a:off x="2856087" y="861507"/>
          <a:ext cx="362511" cy="362511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04138" y="936184"/>
        <a:ext cx="266409" cy="213157"/>
      </dsp:txXfrm>
    </dsp:sp>
    <dsp:sp modelId="{1FAD97C0-2E71-8649-8765-453855D5B46B}">
      <dsp:nvSpPr>
        <dsp:cNvPr id="0" name=""/>
        <dsp:cNvSpPr/>
      </dsp:nvSpPr>
      <dsp:spPr>
        <a:xfrm>
          <a:off x="3269350" y="730253"/>
          <a:ext cx="625019" cy="625019"/>
        </a:xfrm>
        <a:prstGeom prst="ellipse">
          <a:avLst/>
        </a:prstGeom>
        <a:solidFill>
          <a:srgbClr val="9C35F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altLang="zh-CN" sz="2600" kern="1200" dirty="0" smtClean="0"/>
            <a:t>…</a:t>
          </a:r>
          <a:endParaRPr lang="en-US" sz="2600" kern="1200" dirty="0"/>
        </a:p>
      </dsp:txBody>
      <dsp:txXfrm>
        <a:off x="3360882" y="821785"/>
        <a:ext cx="441955" cy="441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77A5-A897-D840-AA27-6614469DD5CD}">
      <dsp:nvSpPr>
        <dsp:cNvPr id="0" name=""/>
        <dsp:cNvSpPr/>
      </dsp:nvSpPr>
      <dsp:spPr>
        <a:xfrm>
          <a:off x="397823" y="-13434"/>
          <a:ext cx="2940334" cy="2940334"/>
        </a:xfrm>
        <a:prstGeom prst="circularArrow">
          <a:avLst>
            <a:gd name="adj1" fmla="val 5544"/>
            <a:gd name="adj2" fmla="val 330680"/>
            <a:gd name="adj3" fmla="val 13927076"/>
            <a:gd name="adj4" fmla="val 1729464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02E00-F4AD-3645-A357-7132DE4CF0EB}">
      <dsp:nvSpPr>
        <dsp:cNvPr id="0" name=""/>
        <dsp:cNvSpPr/>
      </dsp:nvSpPr>
      <dsp:spPr>
        <a:xfrm>
          <a:off x="1224956" y="755"/>
          <a:ext cx="1286067" cy="643033"/>
        </a:xfrm>
        <a:prstGeom prst="roundRect">
          <a:avLst/>
        </a:prstGeom>
        <a:solidFill>
          <a:srgbClr val="1CADE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1</a:t>
          </a:r>
          <a:endParaRPr lang="en-US" sz="1900" kern="1200" dirty="0"/>
        </a:p>
      </dsp:txBody>
      <dsp:txXfrm>
        <a:off x="1256346" y="32145"/>
        <a:ext cx="1223287" cy="580253"/>
      </dsp:txXfrm>
    </dsp:sp>
    <dsp:sp modelId="{580090D2-BC4F-2E42-B722-2C8EA225962B}">
      <dsp:nvSpPr>
        <dsp:cNvPr id="0" name=""/>
        <dsp:cNvSpPr/>
      </dsp:nvSpPr>
      <dsp:spPr>
        <a:xfrm>
          <a:off x="2417461" y="867161"/>
          <a:ext cx="1286067" cy="643033"/>
        </a:xfrm>
        <a:prstGeom prst="roundRect">
          <a:avLst/>
        </a:prstGeom>
        <a:solidFill>
          <a:srgbClr val="F94DFF"/>
        </a:solidFill>
        <a:ln>
          <a:solidFill>
            <a:srgbClr val="FF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A</a:t>
          </a:r>
          <a:endParaRPr lang="en-US" sz="1900" kern="1200" dirty="0"/>
        </a:p>
      </dsp:txBody>
      <dsp:txXfrm>
        <a:off x="2448851" y="898551"/>
        <a:ext cx="1223287" cy="580253"/>
      </dsp:txXfrm>
    </dsp:sp>
    <dsp:sp modelId="{A6FE4C9D-FA90-D447-BB2C-903BB266BCB9}">
      <dsp:nvSpPr>
        <dsp:cNvPr id="0" name=""/>
        <dsp:cNvSpPr/>
      </dsp:nvSpPr>
      <dsp:spPr>
        <a:xfrm>
          <a:off x="1961965" y="2269035"/>
          <a:ext cx="1286067" cy="643033"/>
        </a:xfrm>
        <a:prstGeom prst="roundRect">
          <a:avLst/>
        </a:prstGeom>
        <a:solidFill>
          <a:srgbClr val="1CADE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2</a:t>
          </a:r>
          <a:endParaRPr lang="en-US" sz="1900" kern="1200" dirty="0"/>
        </a:p>
      </dsp:txBody>
      <dsp:txXfrm>
        <a:off x="1993355" y="2300425"/>
        <a:ext cx="1223287" cy="580253"/>
      </dsp:txXfrm>
    </dsp:sp>
    <dsp:sp modelId="{91F32343-2F5A-FE45-8C88-93090C48F664}">
      <dsp:nvSpPr>
        <dsp:cNvPr id="0" name=""/>
        <dsp:cNvSpPr/>
      </dsp:nvSpPr>
      <dsp:spPr>
        <a:xfrm>
          <a:off x="487947" y="2269035"/>
          <a:ext cx="1286067" cy="643033"/>
        </a:xfrm>
        <a:prstGeom prst="roundRect">
          <a:avLst/>
        </a:prstGeom>
        <a:solidFill>
          <a:srgbClr val="F94DFF"/>
        </a:solidFill>
        <a:ln>
          <a:solidFill>
            <a:srgbClr val="F94DFF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B</a:t>
          </a:r>
          <a:endParaRPr lang="en-US" sz="1900" kern="1200" dirty="0"/>
        </a:p>
      </dsp:txBody>
      <dsp:txXfrm>
        <a:off x="519337" y="2300425"/>
        <a:ext cx="1223287" cy="580253"/>
      </dsp:txXfrm>
    </dsp:sp>
    <dsp:sp modelId="{02578CBE-48F7-6847-88AA-B8A0CD580B9E}">
      <dsp:nvSpPr>
        <dsp:cNvPr id="0" name=""/>
        <dsp:cNvSpPr/>
      </dsp:nvSpPr>
      <dsp:spPr>
        <a:xfrm>
          <a:off x="32451" y="867161"/>
          <a:ext cx="1286067" cy="64303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3</a:t>
          </a:r>
          <a:endParaRPr lang="en-US" sz="1900" kern="1200" dirty="0"/>
        </a:p>
      </dsp:txBody>
      <dsp:txXfrm>
        <a:off x="63841" y="898551"/>
        <a:ext cx="1223287" cy="580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77A5-A897-D840-AA27-6614469DD5CD}">
      <dsp:nvSpPr>
        <dsp:cNvPr id="0" name=""/>
        <dsp:cNvSpPr/>
      </dsp:nvSpPr>
      <dsp:spPr>
        <a:xfrm>
          <a:off x="372760" y="58117"/>
          <a:ext cx="2990460" cy="2990460"/>
        </a:xfrm>
        <a:prstGeom prst="circularArrow">
          <a:avLst>
            <a:gd name="adj1" fmla="val 5544"/>
            <a:gd name="adj2" fmla="val 330680"/>
            <a:gd name="adj3" fmla="val 13924176"/>
            <a:gd name="adj4" fmla="val 1729638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02E00-F4AD-3645-A357-7132DE4CF0EB}">
      <dsp:nvSpPr>
        <dsp:cNvPr id="0" name=""/>
        <dsp:cNvSpPr/>
      </dsp:nvSpPr>
      <dsp:spPr>
        <a:xfrm>
          <a:off x="1213099" y="72609"/>
          <a:ext cx="1309782" cy="654891"/>
        </a:xfrm>
        <a:prstGeom prst="roundRect">
          <a:avLst/>
        </a:prstGeom>
        <a:solidFill>
          <a:srgbClr val="1CADE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1</a:t>
          </a:r>
          <a:endParaRPr lang="en-US" sz="1900" kern="1200" dirty="0"/>
        </a:p>
      </dsp:txBody>
      <dsp:txXfrm>
        <a:off x="1245068" y="104578"/>
        <a:ext cx="1245844" cy="590953"/>
      </dsp:txXfrm>
    </dsp:sp>
    <dsp:sp modelId="{580090D2-BC4F-2E42-B722-2C8EA225962B}">
      <dsp:nvSpPr>
        <dsp:cNvPr id="0" name=""/>
        <dsp:cNvSpPr/>
      </dsp:nvSpPr>
      <dsp:spPr>
        <a:xfrm>
          <a:off x="2425933" y="953785"/>
          <a:ext cx="1309782" cy="654891"/>
        </a:xfrm>
        <a:prstGeom prst="roundRect">
          <a:avLst/>
        </a:prstGeom>
        <a:solidFill>
          <a:srgbClr val="F94DFF"/>
        </a:solidFill>
        <a:ln>
          <a:solidFill>
            <a:srgbClr val="FF0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A</a:t>
          </a:r>
          <a:endParaRPr lang="en-US" sz="1900" kern="1200" dirty="0"/>
        </a:p>
      </dsp:txBody>
      <dsp:txXfrm>
        <a:off x="2457902" y="985754"/>
        <a:ext cx="1245844" cy="590953"/>
      </dsp:txXfrm>
    </dsp:sp>
    <dsp:sp modelId="{A6FE4C9D-FA90-D447-BB2C-903BB266BCB9}">
      <dsp:nvSpPr>
        <dsp:cNvPr id="0" name=""/>
        <dsp:cNvSpPr/>
      </dsp:nvSpPr>
      <dsp:spPr>
        <a:xfrm>
          <a:off x="1962672" y="2379558"/>
          <a:ext cx="1309782" cy="654891"/>
        </a:xfrm>
        <a:prstGeom prst="roundRect">
          <a:avLst/>
        </a:prstGeom>
        <a:solidFill>
          <a:srgbClr val="1CADE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2</a:t>
          </a:r>
          <a:endParaRPr lang="en-US" sz="1900" kern="1200" dirty="0"/>
        </a:p>
      </dsp:txBody>
      <dsp:txXfrm>
        <a:off x="1994641" y="2411527"/>
        <a:ext cx="1245844" cy="590953"/>
      </dsp:txXfrm>
    </dsp:sp>
    <dsp:sp modelId="{91F32343-2F5A-FE45-8C88-93090C48F664}">
      <dsp:nvSpPr>
        <dsp:cNvPr id="0" name=""/>
        <dsp:cNvSpPr/>
      </dsp:nvSpPr>
      <dsp:spPr>
        <a:xfrm>
          <a:off x="463526" y="2379558"/>
          <a:ext cx="1309782" cy="654891"/>
        </a:xfrm>
        <a:prstGeom prst="roundRect">
          <a:avLst/>
        </a:prstGeom>
        <a:solidFill>
          <a:srgbClr val="F94DFF"/>
        </a:solidFill>
        <a:ln>
          <a:solidFill>
            <a:srgbClr val="F94DFF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Situation</a:t>
          </a:r>
          <a:r>
            <a:rPr lang="zh-CN" altLang="en-US" sz="1900" kern="1200" dirty="0" smtClean="0"/>
            <a:t> </a:t>
          </a:r>
          <a:r>
            <a:rPr lang="en-US" altLang="zh-CN" sz="1900" kern="1200" dirty="0" smtClean="0"/>
            <a:t>B</a:t>
          </a:r>
          <a:endParaRPr lang="en-US" sz="1900" kern="1200" dirty="0"/>
        </a:p>
      </dsp:txBody>
      <dsp:txXfrm>
        <a:off x="495495" y="2411527"/>
        <a:ext cx="1245844" cy="590953"/>
      </dsp:txXfrm>
    </dsp:sp>
    <dsp:sp modelId="{02578CBE-48F7-6847-88AA-B8A0CD580B9E}">
      <dsp:nvSpPr>
        <dsp:cNvPr id="0" name=""/>
        <dsp:cNvSpPr/>
      </dsp:nvSpPr>
      <dsp:spPr>
        <a:xfrm>
          <a:off x="264" y="953785"/>
          <a:ext cx="1309782" cy="65489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3</a:t>
          </a:r>
          <a:endParaRPr lang="en-US" sz="1900" kern="1200" dirty="0"/>
        </a:p>
      </dsp:txBody>
      <dsp:txXfrm>
        <a:off x="32233" y="985754"/>
        <a:ext cx="1245844" cy="59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7904-AAA5-8141-9ED9-9006FE6B9B5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FBF53-430C-7743-A107-A432DEF9A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6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2B19-1D18-CC48-A117-A10E6C83B73A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0625-BD76-6249-BAEF-577EC350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Flipgrid</a:t>
            </a:r>
            <a:r>
              <a:rPr lang="en-US" dirty="0" smtClean="0"/>
              <a:t>, instructions, go home and do homework (writing a short story), use at least 6 words to write a story,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Finish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2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故事，写作业，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结合这个图表，并且使用至少</a:t>
            </a:r>
            <a:r>
              <a:rPr lang="zh-CN" altLang="zh-CN" dirty="0" smtClean="0"/>
              <a:t>6</a:t>
            </a:r>
            <a:r>
              <a:rPr lang="zh-CN" altLang="en-US" dirty="0" smtClean="0"/>
              <a:t>个生词，写一段话，下次上课交。</a:t>
            </a:r>
            <a:r>
              <a:rPr lang="en-US" altLang="zh-CN" dirty="0" smtClean="0"/>
              <a:t>Homework 2: survey (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pros and cons, </a:t>
            </a:r>
            <a:r>
              <a:rPr lang="zh-CN" altLang="en-US" dirty="0" smtClean="0"/>
              <a:t>网上购物或者朋友圈购物，为什么要这么做？）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19F-12B1-564F-9808-640CE920A7C4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00BF-7446-4242-AAEE-426A1909CC7E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340B-D7DC-594B-A21E-FB8A01D69D51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0889-CBE0-0947-BF0F-948FDA0BB71E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FB59-3CD8-3949-AA9F-8A2E76D78FDB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C24B-7F7B-CD42-8CB7-15A0780E8021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9941-0B14-624E-BE85-A31930CCBE9D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F05-4992-D441-9050-880ADCC51314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ED7-16F0-3145-AD8D-4D33016F9CDA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AFC868-86D7-A441-8D65-A31C53C93522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2B7C-AA49-064E-9079-3C1ECE721249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A30843-270E-B948-93C5-2281B494E94A}" type="datetime1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8.xml"/><Relationship Id="rId12" Type="http://schemas.openxmlformats.org/officeDocument/2006/relationships/diagramColors" Target="../diagrams/colors8.xml"/><Relationship Id="rId13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20.tif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1.tiff"/><Relationship Id="rId8" Type="http://schemas.openxmlformats.org/officeDocument/2006/relationships/image" Target="../media/image22.tiff"/><Relationship Id="rId9" Type="http://schemas.openxmlformats.org/officeDocument/2006/relationships/diagramData" Target="../diagrams/data8.xml"/><Relationship Id="rId10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2017</a:t>
            </a:r>
            <a:r>
              <a:rPr lang="zh-CN" altLang="en-US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Read-On</a:t>
            </a:r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:</a:t>
            </a:r>
            <a:b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</a:br>
            <a:r>
              <a:rPr lang="en-US" altLang="zh-CN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Holy</a:t>
            </a:r>
            <a:r>
              <a:rPr lang="zh-CN" altLang="en-US" sz="5400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Cross</a:t>
            </a:r>
            <a:r>
              <a:rPr lang="zh-CN" altLang="en-US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 err="1">
                <a:solidFill>
                  <a:schemeClr val="accent2"/>
                </a:solidFill>
                <a:ea typeface="宋体" charset="0"/>
                <a:cs typeface="宋体" charset="0"/>
              </a:rPr>
              <a:t>Startalk</a:t>
            </a:r>
            <a:r>
              <a:rPr lang="zh-CN" altLang="en-US" sz="5400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ibian SC" charset="-122"/>
                <a:ea typeface="Libian SC" charset="-122"/>
                <a:cs typeface="Libian SC" charset="-122"/>
              </a:rPr>
              <a:t>大学组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Libian SC" charset="-122"/>
              <a:ea typeface="Libian SC" charset="-122"/>
              <a:cs typeface="Libian SC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张静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｜ 陈珮嘉 ｜ 周婧 ｜ 苏麓垒 ｜ 彭珂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29" r="-43629"/>
          <a:stretch>
            <a:fillRect/>
          </a:stretch>
        </p:blipFill>
        <p:spPr>
          <a:xfrm>
            <a:off x="-359032" y="2232956"/>
            <a:ext cx="6031548" cy="2958977"/>
          </a:xfrm>
        </p:spPr>
      </p:pic>
      <p:sp>
        <p:nvSpPr>
          <p:cNvPr id="5" name="Heptagon 4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0522" y="2062475"/>
            <a:ext cx="7129219" cy="329994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4300" dirty="0">
                <a:latin typeface="华文楷体"/>
                <a:ea typeface="华文楷体"/>
                <a:cs typeface="华文楷体"/>
              </a:rPr>
              <a:t>这位先生</a:t>
            </a:r>
            <a:r>
              <a:rPr lang="en-US" altLang="zh-CN" sz="4300" dirty="0">
                <a:latin typeface="华文楷体"/>
                <a:ea typeface="华文楷体"/>
                <a:cs typeface="华文楷体"/>
              </a:rPr>
              <a:t>2015</a:t>
            </a:r>
            <a:r>
              <a:rPr lang="zh-CN" altLang="en-US" sz="4300" dirty="0">
                <a:latin typeface="华文楷体"/>
                <a:ea typeface="华文楷体"/>
                <a:cs typeface="华文楷体"/>
              </a:rPr>
              <a:t>年</a:t>
            </a:r>
            <a:r>
              <a:rPr lang="zh-CN" altLang="en-US" sz="4300" dirty="0" smtClean="0">
                <a:latin typeface="华文楷体"/>
                <a:ea typeface="华文楷体"/>
                <a:cs typeface="华文楷体"/>
              </a:rPr>
              <a:t>在中国是网上最受欢迎的人，大家都很喜欢他。</a:t>
            </a:r>
            <a:r>
              <a:rPr lang="zh-CN" altLang="en-US" sz="4300" dirty="0">
                <a:latin typeface="华文楷体"/>
                <a:ea typeface="华文楷体"/>
                <a:cs typeface="华文楷体"/>
              </a:rPr>
              <a:t>他是一位</a:t>
            </a:r>
            <a:r>
              <a:rPr lang="en-US" altLang="zh-CN" sz="5200" dirty="0" smtClean="0">
                <a:latin typeface="华文楷体"/>
                <a:ea typeface="华文楷体"/>
                <a:cs typeface="华文楷体"/>
              </a:rPr>
              <a:t>_________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61533" y="4356498"/>
            <a:ext cx="232302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网红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 lnSpcReduction="10000"/>
          </a:bodyPr>
          <a:lstStyle/>
          <a:p>
            <a:pPr marL="127000" indent="0">
              <a:buNone/>
            </a:pPr>
            <a:r>
              <a:rPr lang="en-US" sz="4400" dirty="0"/>
              <a:t>“</a:t>
            </a:r>
            <a:r>
              <a:rPr lang="zh-CN" altLang="en-US" sz="4400" dirty="0"/>
              <a:t>社交购物</a:t>
            </a:r>
            <a:r>
              <a:rPr lang="en-US" sz="4400" dirty="0"/>
              <a:t>”</a:t>
            </a:r>
            <a:r>
              <a:rPr lang="zh-CN" altLang="en-US" sz="4400" dirty="0"/>
              <a:t>已经成为一种时尚。根据最近中国大陆的一个市场调查，</a:t>
            </a:r>
            <a:r>
              <a:rPr lang="en-US" sz="4400" dirty="0"/>
              <a:t>72%</a:t>
            </a:r>
            <a:r>
              <a:rPr lang="zh-CN" altLang="en-US" sz="4400" dirty="0"/>
              <a:t>的受访者表示：看到朋友圈里有人穿着好看的衣服在微信上发的自拍照，或者看到网红在微博上做的产品推广，他们就会想要买买买。为什么社交购物如此有魅力呢？</a:t>
            </a:r>
            <a:endParaRPr lang="en-US" altLang="zh-CN" sz="4400" dirty="0" smtClean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1407763" y="6994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扫读文章圈出生词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Scan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Words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in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Article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1249679" y="1889758"/>
            <a:ext cx="2469913" cy="605469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9957" y="1919150"/>
            <a:ext cx="1434111" cy="576078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>
            <a:no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4000" dirty="0">
                <a:latin typeface="华文楷体"/>
                <a:ea typeface="华文楷体"/>
                <a:cs typeface="华文楷体"/>
              </a:rPr>
              <a:t>社交购物 </a:t>
            </a:r>
            <a:endParaRPr lang="en-US" sz="4000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时尚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圈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网红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推广 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魅力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 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 fontAlgn="base">
              <a:buFont typeface="+mj-lt"/>
              <a:buAutoNum type="arabicPeriod" startAt="7"/>
            </a:pPr>
            <a:r>
              <a:rPr lang="en-US" sz="4000" dirty="0">
                <a:latin typeface="华文楷体"/>
                <a:ea typeface="华文楷体"/>
                <a:cs typeface="华文楷体"/>
              </a:rPr>
              <a:t>成本 </a:t>
            </a:r>
            <a:endParaRPr lang="en-US" sz="4000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搜索 </a:t>
            </a: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dirty="0" err="1" smtClean="0">
                <a:latin typeface="华文楷体"/>
                <a:ea typeface="华文楷体"/>
                <a:cs typeface="华文楷体"/>
              </a:rPr>
              <a:t>货比</a:t>
            </a:r>
            <a:r>
              <a:rPr lang="en-US" sz="4000" dirty="0" err="1">
                <a:latin typeface="华文楷体"/>
                <a:ea typeface="华文楷体"/>
                <a:cs typeface="华文楷体"/>
              </a:rPr>
              <a:t>N家</a:t>
            </a:r>
            <a:r>
              <a:rPr lang="en-US" sz="4000" dirty="0">
                <a:latin typeface="华文楷体"/>
                <a:ea typeface="华文楷体"/>
                <a:cs typeface="华文楷体"/>
              </a:rPr>
              <a:t> </a:t>
            </a:r>
            <a:endParaRPr lang="en-US" sz="4000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秀 </a:t>
            </a: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dirty="0" smtClean="0">
                <a:latin typeface="华文楷体"/>
                <a:ea typeface="华文楷体"/>
                <a:cs typeface="华文楷体"/>
              </a:rPr>
              <a:t>性价比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407763" y="6994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扫读文章圈出生词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Scan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Words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in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Article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4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用生词讲故事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Create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Language with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 Target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Words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1"/>
            <a:ext cx="9603275" cy="3964963"/>
          </a:xfrm>
        </p:spPr>
        <p:txBody>
          <a:bodyPr/>
          <a:lstStyle/>
          <a:p>
            <a:pPr marL="127000" indent="0">
              <a:buNone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请从这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11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个生词中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，任意选</a:t>
            </a:r>
            <a:r>
              <a:rPr lang="en-US" altLang="zh-CN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个词语，在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分钟之内讲一个小故事，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故事里必须包括你选的这三个词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。请注意你发言的准确度、流畅度，并且尽量使用连接词。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127000" indent="0">
              <a:buNone/>
            </a:pPr>
            <a:endParaRPr lang="en-US" altLang="zh-CN" sz="3200" dirty="0"/>
          </a:p>
          <a:p>
            <a:pPr marL="127000" indent="0">
              <a:buNone/>
            </a:pPr>
            <a:endParaRPr lang="en-US" altLang="zh-CN" sz="3200" dirty="0" smtClean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Heptagon 5"/>
          <p:cNvSpPr/>
          <p:nvPr/>
        </p:nvSpPr>
        <p:spPr>
          <a:xfrm>
            <a:off x="1249680" y="439003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97660" y="4160362"/>
            <a:ext cx="7829744" cy="18203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社交购物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</a:rPr>
              <a:t>时尚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圈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smtClean="0">
                <a:solidFill>
                  <a:srgbClr val="002060"/>
                </a:solidFill>
              </a:rPr>
              <a:t>网红 </a:t>
            </a:r>
          </a:p>
          <a:p>
            <a:pPr marL="0" indent="0" algn="ctr" fontAlgn="base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推广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</a:rPr>
              <a:t>魅力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成本 </a:t>
            </a:r>
          </a:p>
          <a:p>
            <a:pPr marL="0" indent="0" algn="ctr" fontAlgn="base">
              <a:buNone/>
            </a:pPr>
            <a:r>
              <a:rPr lang="en-US" sz="3600" b="1" dirty="0">
                <a:solidFill>
                  <a:srgbClr val="002060"/>
                </a:solidFill>
              </a:rPr>
              <a:t>搜索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货比</a:t>
            </a:r>
            <a:r>
              <a:rPr lang="en-US" sz="3600" b="1" dirty="0" err="1">
                <a:solidFill>
                  <a:srgbClr val="002060"/>
                </a:solidFill>
              </a:rPr>
              <a:t>N家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秀 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性价比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 algn="ctr" fontAlgn="base">
              <a:buNone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86" y="4621426"/>
            <a:ext cx="2948514" cy="15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2:</a:t>
            </a:r>
            <a:r>
              <a:rPr lang="zh-CN" altLang="en-US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Explore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6765" y="4484125"/>
            <a:ext cx="10058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2: Learn &amp; Practice Sentence Patterns in Context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看句子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，根据句子的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语法结构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把句子分类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然后告诉我们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你分了几类？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一类、两类、三类？）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你为什么要这样分类？</a:t>
            </a:r>
            <a:endParaRPr lang="en-US" altLang="zh-CN" sz="36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74" y="3857414"/>
            <a:ext cx="3720393" cy="2419449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句子分类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Sentence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Categorization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6" y="4584907"/>
            <a:ext cx="1622259" cy="1622259"/>
          </a:xfrm>
          <a:prstGeom prst="rect">
            <a:avLst/>
          </a:prstGeom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77" y="4584907"/>
            <a:ext cx="1750394" cy="1517976"/>
          </a:xfrm>
          <a:prstGeom prst="rect">
            <a:avLst/>
          </a:prstGeom>
        </p:spPr>
      </p:pic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0" y="4269891"/>
            <a:ext cx="2052801" cy="19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22" y="1737360"/>
            <a:ext cx="10241958" cy="4458462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这样成本下降了，价格也就下降了。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朋友圈的人多了，在网上花的时间必然就更多了。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做一个网红，首先要有迷人的照片，其次要有有趣的产品，最后还要有一个大的朋友圈。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>
                <a:latin typeface="华文楷体"/>
                <a:ea typeface="华文楷体"/>
                <a:cs typeface="华文楷体"/>
              </a:rPr>
              <a:t>此外，网购节省时间，还可以在货比N家。再加上网购送货上门，真的太方便了。综上所述，网购对消费者来说有很多好处</a:t>
            </a:r>
            <a:r>
              <a:rPr lang="en-US" sz="3200" dirty="0">
                <a:latin typeface="华文楷体"/>
                <a:ea typeface="华文楷体"/>
                <a:cs typeface="华文楷体"/>
              </a:rPr>
              <a:t>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个人魅力提高了，工作的机会就会多起来了吗？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产品推广了，就只需要等顾客来了。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华文楷体"/>
                <a:ea typeface="华文楷体"/>
                <a:cs typeface="华文楷体"/>
              </a:rPr>
              <a:t>社交网络首先让人们交流的机会变多了，其次也让购物更方便了，所以我们就越来越依靠社交网络了。</a:t>
            </a:r>
          </a:p>
          <a:p>
            <a:pPr marL="742950" indent="-742950">
              <a:buFont typeface="+mj-lt"/>
              <a:buAutoNum type="arabicPeriod"/>
            </a:pPr>
            <a:endParaRPr lang="en-US" altLang="zh-CN" sz="3200" dirty="0"/>
          </a:p>
          <a:p>
            <a:pPr marL="742950" indent="-742950">
              <a:buFont typeface="+mj-lt"/>
              <a:buAutoNum type="arabicPeriod"/>
            </a:pP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CN" sz="3200" dirty="0">
              <a:latin typeface="黑体"/>
              <a:ea typeface="黑体"/>
              <a:cs typeface="黑体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CN" sz="32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句子分类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Sentence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Categorization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83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句子分类</a:t>
            </a:r>
            <a:r>
              <a:rPr lang="zh-CN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：</a:t>
            </a:r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你分了几类？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Sentence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Categorization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8270168"/>
              </p:ext>
            </p:extLst>
          </p:nvPr>
        </p:nvGraphicFramePr>
        <p:xfrm>
          <a:off x="688297" y="2439979"/>
          <a:ext cx="5438183" cy="270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95789197"/>
              </p:ext>
            </p:extLst>
          </p:nvPr>
        </p:nvGraphicFramePr>
        <p:xfrm>
          <a:off x="5991300" y="2439979"/>
          <a:ext cx="5164380" cy="281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61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29" y="2031433"/>
            <a:ext cx="8229599" cy="39196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j-ea"/>
                <a:ea typeface="+mj-ea"/>
              </a:rPr>
              <a:t>1. </a:t>
            </a:r>
            <a:r>
              <a:rPr lang="zh-CN" altLang="en-US" sz="2800" dirty="0" smtClean="0">
                <a:latin typeface="+mj-ea"/>
                <a:ea typeface="+mj-ea"/>
              </a:rPr>
              <a:t>这样产品的成本</a:t>
            </a:r>
            <a:r>
              <a:rPr lang="zh-CN" altLang="en-US" sz="2800" dirty="0">
                <a:latin typeface="+mj-ea"/>
                <a:ea typeface="+mj-ea"/>
              </a:rPr>
              <a:t>下降了</a:t>
            </a:r>
            <a:r>
              <a:rPr lang="zh-CN" altLang="zh-CN" sz="2800" dirty="0">
                <a:latin typeface="+mj-ea"/>
                <a:ea typeface="+mj-ea"/>
              </a:rPr>
              <a:t>，</a:t>
            </a:r>
            <a:r>
              <a:rPr lang="zh-CN" altLang="en-US" sz="2800" dirty="0">
                <a:latin typeface="+mj-ea"/>
                <a:ea typeface="+mj-ea"/>
              </a:rPr>
              <a:t>价格也就下降</a:t>
            </a:r>
            <a:r>
              <a:rPr lang="zh-CN" altLang="en-US" sz="2800" dirty="0" smtClean="0">
                <a:latin typeface="+mj-ea"/>
                <a:ea typeface="+mj-ea"/>
              </a:rPr>
              <a:t>了。</a:t>
            </a:r>
            <a:endParaRPr lang="en-US" altLang="zh-CN" sz="280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j-ea"/>
                <a:ea typeface="+mj-ea"/>
                <a:cs typeface="黑体"/>
              </a:rPr>
              <a:t>6. </a:t>
            </a:r>
            <a:r>
              <a:rPr lang="zh-CN" altLang="en-US" sz="2800" dirty="0" smtClean="0">
                <a:latin typeface="+mj-ea"/>
                <a:ea typeface="+mj-ea"/>
                <a:cs typeface="黑体"/>
              </a:rPr>
              <a:t>产品推广了，就只需要等顾客来了。</a:t>
            </a:r>
            <a:endParaRPr lang="en-US" altLang="zh-CN" sz="2800" dirty="0" smtClean="0">
              <a:latin typeface="+mj-ea"/>
              <a:ea typeface="+mj-ea"/>
              <a:cs typeface="黑体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j-ea"/>
                <a:ea typeface="+mj-ea"/>
                <a:cs typeface="黑体"/>
              </a:rPr>
              <a:t>5. </a:t>
            </a:r>
            <a:r>
              <a:rPr lang="zh-CN" altLang="en-US" sz="2800" dirty="0" smtClean="0">
                <a:latin typeface="+mj-ea"/>
                <a:ea typeface="+mj-ea"/>
                <a:cs typeface="黑体"/>
              </a:rPr>
              <a:t>个人</a:t>
            </a:r>
            <a:r>
              <a:rPr lang="zh-CN" altLang="en-US" sz="2800" dirty="0">
                <a:latin typeface="+mj-ea"/>
                <a:ea typeface="+mj-ea"/>
                <a:cs typeface="黑体"/>
              </a:rPr>
              <a:t>魅力提高了，工作的机会就会多起来了吗</a:t>
            </a:r>
            <a:r>
              <a:rPr lang="zh-CN" altLang="en-US" sz="2800" dirty="0" smtClean="0">
                <a:latin typeface="+mj-ea"/>
                <a:ea typeface="+mj-ea"/>
                <a:cs typeface="黑体"/>
              </a:rPr>
              <a:t>？</a:t>
            </a:r>
            <a:endParaRPr lang="en-US" altLang="zh-CN" sz="2800" dirty="0" smtClean="0">
              <a:latin typeface="+mj-ea"/>
              <a:ea typeface="+mj-ea"/>
              <a:cs typeface="黑体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 smtClean="0">
                <a:latin typeface="+mj-ea"/>
                <a:ea typeface="+mj-ea"/>
                <a:cs typeface="黑体"/>
              </a:rPr>
              <a:t>2. </a:t>
            </a:r>
            <a:r>
              <a:rPr lang="zh-CN" altLang="en-US" sz="2800" dirty="0" smtClean="0">
                <a:latin typeface="+mj-ea"/>
                <a:ea typeface="+mj-ea"/>
                <a:cs typeface="黑体"/>
              </a:rPr>
              <a:t>朋友</a:t>
            </a:r>
            <a:r>
              <a:rPr lang="zh-CN" altLang="en-US" sz="2800" dirty="0">
                <a:latin typeface="+mj-ea"/>
                <a:ea typeface="+mj-ea"/>
                <a:cs typeface="黑体"/>
              </a:rPr>
              <a:t>圈的人多了，在网上花的时间必然就更多了</a:t>
            </a:r>
            <a:r>
              <a:rPr lang="zh-CN" altLang="en-US" sz="2800" dirty="0" smtClean="0">
                <a:latin typeface="+mj-ea"/>
                <a:ea typeface="+mj-ea"/>
                <a:cs typeface="黑体"/>
              </a:rPr>
              <a:t>。</a:t>
            </a:r>
            <a:endParaRPr lang="en-US" altLang="zh-CN" sz="2800" dirty="0">
              <a:latin typeface="+mj-ea"/>
              <a:ea typeface="+mj-ea"/>
              <a:cs typeface="黑体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altLang="zh-CN" sz="2800" dirty="0">
              <a:latin typeface="+mj-ea"/>
              <a:ea typeface="+mj-ea"/>
              <a:cs typeface="华文楷体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2</a:t>
            </a:r>
            <a:endParaRPr lang="en-US" sz="40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扫读句子圈出句式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Scan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Patterns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6517579" y="2107301"/>
            <a:ext cx="1416029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25896" y="2060829"/>
            <a:ext cx="1729784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97607753"/>
              </p:ext>
            </p:extLst>
          </p:nvPr>
        </p:nvGraphicFramePr>
        <p:xfrm>
          <a:off x="-119340" y="1897034"/>
          <a:ext cx="3904108" cy="233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11"/>
          <p:cNvSpPr/>
          <p:nvPr/>
        </p:nvSpPr>
        <p:spPr>
          <a:xfrm>
            <a:off x="4793008" y="2918951"/>
            <a:ext cx="1416029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96843" y="2918951"/>
            <a:ext cx="1729784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8465" y="3710951"/>
            <a:ext cx="1416029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99309" y="3702453"/>
            <a:ext cx="2214454" cy="60703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83958" y="4523729"/>
            <a:ext cx="1416029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99308" y="4488103"/>
            <a:ext cx="2570915" cy="63646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712" y="4558310"/>
            <a:ext cx="3137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pattern indicates a causal relation: </a:t>
            </a:r>
            <a:r>
              <a:rPr lang="en-US" dirty="0" smtClean="0"/>
              <a:t>“</a:t>
            </a:r>
            <a:r>
              <a:rPr lang="en-US" dirty="0"/>
              <a:t>the state 1” results </a:t>
            </a:r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state 2” </a:t>
            </a:r>
          </a:p>
        </p:txBody>
      </p:sp>
    </p:spTree>
    <p:extLst>
      <p:ext uri="{BB962C8B-B14F-4D97-AF65-F5344CB8AC3E}">
        <p14:creationId xmlns:p14="http://schemas.microsoft.com/office/powerpoint/2010/main" val="15442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989485"/>
            <a:ext cx="10058400" cy="3333824"/>
          </a:xfrm>
        </p:spPr>
        <p:txBody>
          <a:bodyPr>
            <a:noAutofit/>
          </a:bodyPr>
          <a:lstStyle/>
          <a:p>
            <a:pPr marL="635000" indent="-614363">
              <a:lnSpc>
                <a:spcPct val="150000"/>
              </a:lnSpc>
              <a:buNone/>
            </a:pPr>
            <a:r>
              <a:rPr lang="en-US" altLang="zh-CN" sz="2800" dirty="0" smtClean="0"/>
              <a:t>3.	</a:t>
            </a:r>
            <a:r>
              <a:rPr lang="zh-CN" altLang="en-US" sz="2800" dirty="0" smtClean="0"/>
              <a:t>做</a:t>
            </a:r>
            <a:r>
              <a:rPr lang="zh-CN" altLang="en-US" sz="2800" dirty="0"/>
              <a:t>一个网红，首先要有迷人的照片，其次要有有趣的产品，最后还要有一个大的朋友圈。</a:t>
            </a:r>
            <a:endParaRPr lang="en-US" altLang="zh-CN" sz="2800" dirty="0"/>
          </a:p>
          <a:p>
            <a:pPr marL="635000" indent="-614363">
              <a:lnSpc>
                <a:spcPct val="150000"/>
              </a:lnSpc>
              <a:buNone/>
            </a:pPr>
            <a:r>
              <a:rPr lang="en-US" altLang="zh-CN" sz="2800" dirty="0" smtClean="0"/>
              <a:t>4.	</a:t>
            </a:r>
            <a:r>
              <a:rPr lang="zh-CN" altLang="en-US" sz="2800" dirty="0" smtClean="0"/>
              <a:t>此外</a:t>
            </a:r>
            <a:r>
              <a:rPr lang="zh-CN" altLang="en-US" sz="2800" dirty="0"/>
              <a:t>，网购节省时间，还可以在货比</a:t>
            </a:r>
            <a:r>
              <a:rPr lang="en-US" altLang="zh-CN" sz="2800" dirty="0"/>
              <a:t>N</a:t>
            </a:r>
            <a:r>
              <a:rPr lang="zh-CN" altLang="en-US" sz="2800" dirty="0"/>
              <a:t>家。再加上网购送货上门，真的太方便</a:t>
            </a:r>
            <a:r>
              <a:rPr lang="zh-CN" altLang="en-US" sz="2800" dirty="0" smtClean="0"/>
              <a:t>了。综上所述，网购对消费者来说有很多好处。</a:t>
            </a:r>
            <a:endParaRPr lang="en-US" altLang="zh-CN" sz="2800" dirty="0">
              <a:latin typeface="+mj-ea"/>
              <a:ea typeface="+mj-ea"/>
              <a:cs typeface="华文楷体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2</a:t>
            </a:r>
            <a:endParaRPr lang="en-US" sz="40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扫读句子圈出句式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Scan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Patterns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759544" y="3113401"/>
            <a:ext cx="1184415" cy="619582"/>
          </a:xfrm>
          <a:prstGeom prst="ellipse">
            <a:avLst/>
          </a:prstGeom>
          <a:noFill/>
          <a:ln w="76200" cmpd="sng">
            <a:solidFill>
              <a:srgbClr val="E99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56156679"/>
              </p:ext>
            </p:extLst>
          </p:nvPr>
        </p:nvGraphicFramePr>
        <p:xfrm>
          <a:off x="3759544" y="1417091"/>
          <a:ext cx="5074490" cy="193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Oval 18"/>
          <p:cNvSpPr/>
          <p:nvPr/>
        </p:nvSpPr>
        <p:spPr>
          <a:xfrm>
            <a:off x="7337070" y="3113401"/>
            <a:ext cx="1184415" cy="619582"/>
          </a:xfrm>
          <a:prstGeom prst="ellipse">
            <a:avLst/>
          </a:prstGeom>
          <a:noFill/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83460" y="3732983"/>
            <a:ext cx="1042221" cy="728009"/>
          </a:xfrm>
          <a:prstGeom prst="ellipse">
            <a:avLst/>
          </a:prstGeom>
          <a:noFill/>
          <a:ln w="76200" cmpd="sng">
            <a:solidFill>
              <a:srgbClr val="9C35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83460" y="4631378"/>
            <a:ext cx="1241931" cy="619582"/>
          </a:xfrm>
          <a:prstGeom prst="ellipse">
            <a:avLst/>
          </a:prstGeom>
          <a:noFill/>
          <a:ln w="76200" cmpd="sng">
            <a:solidFill>
              <a:srgbClr val="E99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93857" y="4460992"/>
            <a:ext cx="1312043" cy="789967"/>
          </a:xfrm>
          <a:prstGeom prst="ellipse">
            <a:avLst/>
          </a:prstGeom>
          <a:noFill/>
          <a:ln w="76200" cmpd="sng">
            <a:solidFill>
              <a:srgbClr val="9C35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0033" y="5142532"/>
            <a:ext cx="1951340" cy="712519"/>
          </a:xfrm>
          <a:prstGeom prst="ellipse">
            <a:avLst/>
          </a:prstGeom>
          <a:noFill/>
          <a:ln w="76200" cmpd="sng">
            <a:solidFill>
              <a:srgbClr val="9C35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2:</a:t>
            </a:r>
            <a:r>
              <a:rPr lang="zh-CN" altLang="en-US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Explore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6765" y="4484125"/>
            <a:ext cx="10058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Learn &amp; Practice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Vocabular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Context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分析长句逻辑关系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Sentence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Internal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Logic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3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8589552"/>
              </p:ext>
            </p:extLst>
          </p:nvPr>
        </p:nvGraphicFramePr>
        <p:xfrm>
          <a:off x="1525207" y="1737360"/>
          <a:ext cx="4103208" cy="200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9293663"/>
              </p:ext>
            </p:extLst>
          </p:nvPr>
        </p:nvGraphicFramePr>
        <p:xfrm>
          <a:off x="6828209" y="1737360"/>
          <a:ext cx="3896619" cy="208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1206285" y="3883387"/>
            <a:ext cx="9949395" cy="234693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黑体"/>
                <a:ea typeface="黑体"/>
                <a:cs typeface="黑体"/>
              </a:rPr>
              <a:t>7.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社交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网络首先让人们交流的机会变多了，其次也让购物更方便了，所以我们就越来越依靠社交网络了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。</a:t>
            </a:r>
            <a:endParaRPr lang="en-US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+mj-ea"/>
              <a:ea typeface="+mj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5050" y="4162870"/>
            <a:ext cx="1184415" cy="697424"/>
          </a:xfrm>
          <a:prstGeom prst="ellipse">
            <a:avLst/>
          </a:prstGeom>
          <a:noFill/>
          <a:ln w="76200" cmpd="sng">
            <a:solidFill>
              <a:srgbClr val="FF5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73985" y="4170759"/>
            <a:ext cx="1184415" cy="697424"/>
          </a:xfrm>
          <a:prstGeom prst="ellipse">
            <a:avLst/>
          </a:prstGeom>
          <a:noFill/>
          <a:ln w="7620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7258" y="5184564"/>
            <a:ext cx="1184415" cy="697424"/>
          </a:xfrm>
          <a:prstGeom prst="ellipse">
            <a:avLst/>
          </a:prstGeom>
          <a:noFill/>
          <a:ln w="76200" cmpd="sng">
            <a:solidFill>
              <a:srgbClr val="9C35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92103" y="4138809"/>
            <a:ext cx="1184415" cy="69742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255" y="5136622"/>
            <a:ext cx="1184415" cy="69742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91056" y="5119481"/>
            <a:ext cx="4273770" cy="697424"/>
          </a:xfrm>
          <a:prstGeom prst="ellipse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用句式描写图画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Use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 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4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05213" y="4265908"/>
            <a:ext cx="2358691" cy="0"/>
          </a:xfrm>
          <a:prstGeom prst="line">
            <a:avLst/>
          </a:prstGeom>
          <a:ln w="1587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57" y="3115159"/>
            <a:ext cx="2938489" cy="2159344"/>
          </a:xfrm>
          <a:prstGeom prst="rect">
            <a:avLst/>
          </a:prstGeom>
        </p:spPr>
      </p:pic>
      <p:pic>
        <p:nvPicPr>
          <p:cNvPr id="9" name="Picture 8" descr="Screen Shot 2017-07-25 at 3.3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7" y="2756070"/>
            <a:ext cx="3000516" cy="23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用句式描写图画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Use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 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4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88386" y="4281406"/>
            <a:ext cx="2358691" cy="0"/>
          </a:xfrm>
          <a:prstGeom prst="line">
            <a:avLst/>
          </a:prstGeom>
          <a:ln w="1587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8" y="3237404"/>
            <a:ext cx="4457700" cy="1828800"/>
          </a:xfrm>
          <a:prstGeom prst="rect">
            <a:avLst/>
          </a:prstGeom>
        </p:spPr>
      </p:pic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57" y="2943618"/>
            <a:ext cx="3075923" cy="24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用句式描写图画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Use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 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4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99681" y="4234911"/>
            <a:ext cx="2358691" cy="0"/>
          </a:xfrm>
          <a:prstGeom prst="line">
            <a:avLst/>
          </a:prstGeom>
          <a:ln w="158750" cmpd="sng">
            <a:solidFill>
              <a:schemeClr val="accent5">
                <a:lumMod val="50000"/>
              </a:schemeClr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7-07-25 at 4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64" y="2793500"/>
            <a:ext cx="2411117" cy="2703796"/>
          </a:xfrm>
          <a:prstGeom prst="rect">
            <a:avLst/>
          </a:prstGeom>
        </p:spPr>
      </p:pic>
      <p:pic>
        <p:nvPicPr>
          <p:cNvPr id="13" name="Picture 12" descr="Screen Shot 2017-07-25 at 4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2" y="2948396"/>
            <a:ext cx="2412997" cy="27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38595698"/>
              </p:ext>
            </p:extLst>
          </p:nvPr>
        </p:nvGraphicFramePr>
        <p:xfrm>
          <a:off x="433037" y="2369113"/>
          <a:ext cx="3735981" cy="291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分析长句逻辑关系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dirty="0" smtClean="0">
                <a:solidFill>
                  <a:schemeClr val="tx1"/>
                </a:solidFill>
                <a:latin typeface="Kaiti SC" charset="-122"/>
                <a:ea typeface="Kaiti SC" charset="-122"/>
                <a:cs typeface="Kaiti SC" charset="-122"/>
              </a:rPr>
              <a:t>Review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Sentence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Internal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Logic</a:t>
            </a:r>
            <a:endParaRPr lang="en-US" sz="4400" dirty="0"/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93265" y="2040130"/>
            <a:ext cx="6562416" cy="412471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黑体"/>
                <a:ea typeface="黑体"/>
                <a:cs typeface="黑体"/>
              </a:rPr>
              <a:t>7.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社交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网络首先让人们交流的机会变多了，其次也让购物更方便了，所以我们就越来越依靠社交网络了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。</a:t>
            </a:r>
            <a:endParaRPr lang="en-US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+mj-ea"/>
              <a:ea typeface="+mj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8359" y="2168538"/>
            <a:ext cx="1331867" cy="1068779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83685" y="3237317"/>
            <a:ext cx="1858419" cy="901492"/>
          </a:xfrm>
          <a:prstGeom prst="ellipse">
            <a:avLst/>
          </a:prstGeom>
          <a:noFill/>
          <a:ln w="76200" cmpd="sng">
            <a:solidFill>
              <a:srgbClr val="F9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4396" y="4330373"/>
            <a:ext cx="1194172" cy="802990"/>
          </a:xfrm>
          <a:prstGeom prst="ellipse">
            <a:avLst/>
          </a:prstGeom>
          <a:noFill/>
          <a:ln w="76200" cmpd="sng">
            <a:solidFill>
              <a:srgbClr val="1CA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32214" y="3276283"/>
            <a:ext cx="1184415" cy="697424"/>
          </a:xfrm>
          <a:prstGeom prst="ellipse">
            <a:avLst/>
          </a:prstGeom>
          <a:noFill/>
          <a:ln w="76200" cmpd="sng">
            <a:solidFill>
              <a:srgbClr val="F9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77930" y="4294184"/>
            <a:ext cx="4273770" cy="697424"/>
          </a:xfrm>
          <a:prstGeom prst="ellipse">
            <a:avLst/>
          </a:prstGeom>
          <a:noFill/>
          <a:ln w="76200" cmpd="sng">
            <a:solidFill>
              <a:srgbClr val="F94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89431" y="3339351"/>
            <a:ext cx="1176999" cy="697424"/>
          </a:xfrm>
          <a:prstGeom prst="ellipse">
            <a:avLst/>
          </a:prstGeom>
          <a:noFill/>
          <a:ln w="76200" cmpd="sng">
            <a:solidFill>
              <a:srgbClr val="1CA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用句式讲故事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Connect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the 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Target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Patterns</a:t>
            </a:r>
            <a:endParaRPr lang="en-US" sz="4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42469" y="3148854"/>
            <a:ext cx="1090179" cy="13562"/>
          </a:xfrm>
          <a:prstGeom prst="line">
            <a:avLst/>
          </a:prstGeom>
          <a:ln w="571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05" y="2475775"/>
            <a:ext cx="1502590" cy="1104176"/>
          </a:xfrm>
          <a:prstGeom prst="rect">
            <a:avLst/>
          </a:prstGeom>
        </p:spPr>
      </p:pic>
      <p:pic>
        <p:nvPicPr>
          <p:cNvPr id="9" name="Picture 8" descr="Screen Shot 2017-07-25 at 3.3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50" y="1802697"/>
            <a:ext cx="1701512" cy="1346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885" y="2608586"/>
            <a:ext cx="1451966" cy="971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329948" y="3194587"/>
            <a:ext cx="1090179" cy="13562"/>
          </a:xfrm>
          <a:prstGeom prst="line">
            <a:avLst/>
          </a:prstGeom>
          <a:ln w="571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0" y="4200242"/>
            <a:ext cx="2267529" cy="930268"/>
          </a:xfrm>
          <a:prstGeom prst="rect">
            <a:avLst/>
          </a:prstGeom>
        </p:spPr>
      </p:pic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60" y="4792486"/>
            <a:ext cx="1902196" cy="14903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10957302" y="3644653"/>
            <a:ext cx="485538" cy="806524"/>
          </a:xfrm>
          <a:prstGeom prst="line">
            <a:avLst/>
          </a:prstGeom>
          <a:ln w="571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304" y="3300164"/>
            <a:ext cx="1099411" cy="109941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8513800" y="5537638"/>
            <a:ext cx="1115846" cy="0"/>
          </a:xfrm>
          <a:prstGeom prst="line">
            <a:avLst/>
          </a:prstGeom>
          <a:ln w="57150" cmpd="sng">
            <a:solidFill>
              <a:srgbClr val="FF4D3B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416" y="5054191"/>
            <a:ext cx="1316574" cy="1316574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398963268"/>
              </p:ext>
            </p:extLst>
          </p:nvPr>
        </p:nvGraphicFramePr>
        <p:xfrm>
          <a:off x="433037" y="2608585"/>
          <a:ext cx="3735981" cy="310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133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>分组练习：与预习结合</a:t>
            </a:r>
            <a:r>
              <a:rPr lang="en-US" altLang="zh-CN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dirty="0" smtClean="0">
                <a:solidFill>
                  <a:schemeClr val="accent2"/>
                </a:solidFill>
                <a:latin typeface="华文楷体"/>
                <a:ea typeface="华文楷体"/>
                <a:cs typeface="华文楷体"/>
              </a:rPr>
            </a:br>
            <a:r>
              <a:rPr lang="en-US" altLang="zh-CN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Combine connection words &amp; use the combination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首先 </a:t>
            </a:r>
          </a:p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其次</a:t>
            </a:r>
          </a:p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此外</a:t>
            </a:r>
          </a:p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最后 </a:t>
            </a:r>
          </a:p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综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上</a:t>
            </a:r>
            <a:r>
              <a:rPr lang="en-US" sz="3600" dirty="0" smtClean="0">
                <a:latin typeface="华文楷体"/>
                <a:ea typeface="华文楷体"/>
                <a:cs typeface="华文楷体"/>
              </a:rPr>
              <a:t>所述</a:t>
            </a:r>
          </a:p>
          <a:p>
            <a:r>
              <a:rPr lang="en-US" sz="3600" dirty="0" smtClean="0">
                <a:latin typeface="华文楷体"/>
                <a:ea typeface="华文楷体"/>
                <a:cs typeface="华文楷体"/>
              </a:rPr>
              <a:t>再加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上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075" y="1845735"/>
            <a:ext cx="7265605" cy="4023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华文楷体"/>
                <a:ea typeface="华文楷体"/>
                <a:cs typeface="华文楷体"/>
              </a:rPr>
              <a:t>1. Combining connection words </a:t>
            </a:r>
            <a:r>
              <a:rPr lang="en-US" sz="2400" dirty="0" smtClean="0">
                <a:latin typeface="华文楷体"/>
                <a:ea typeface="华文楷体"/>
                <a:cs typeface="华文楷体"/>
              </a:rPr>
              <a:t>(worksheet</a:t>
            </a:r>
            <a:r>
              <a:rPr lang="en-US" sz="3200" dirty="0" smtClean="0">
                <a:latin typeface="华文楷体"/>
                <a:ea typeface="华文楷体"/>
                <a:cs typeface="华文楷体"/>
              </a:rPr>
              <a:t>);</a:t>
            </a:r>
          </a:p>
          <a:p>
            <a:endParaRPr lang="en-US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en-US" sz="3200" dirty="0" smtClean="0">
                <a:latin typeface="华文楷体"/>
                <a:ea typeface="华文楷体"/>
                <a:cs typeface="华文楷体"/>
              </a:rPr>
              <a:t>2. 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Refer back to your preview homework handout and re-tell your research using one of the combinations. 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562588" y="558128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oogleusercontent.com/AipvO8j9VkSyU0TXwLC9UUN_vFMdVmksMYoiOBUMM0ppM4dDMGa04X5ZbS1rhX0t-MQc9qfttT8lKhbDg7Sj9yvr-x8R1xaaGMCxIsMfB9QYP4mrZYFIuuum4qrLo_DE5zaA07j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9" y="1845734"/>
            <a:ext cx="1754719" cy="4393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27629" y="286603"/>
            <a:ext cx="10028051" cy="1450757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课后作业：扩展课内练习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</a:t>
            </a:r>
            <a:r>
              <a:rPr lang="en-US" altLang="zh-CN" sz="4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Homework: Writing and Comparison</a:t>
            </a:r>
            <a:endParaRPr lang="en-US" sz="4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882348" y="1845734"/>
            <a:ext cx="8428381" cy="439334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800" b="1" u="dbl" dirty="0" smtClean="0">
                <a:latin typeface="STKaiti" charset="-122"/>
                <a:ea typeface="STKaiti" charset="-122"/>
                <a:cs typeface="STKaiti" charset="-122"/>
              </a:rPr>
              <a:t>课后练习</a:t>
            </a:r>
            <a:r>
              <a:rPr lang="en-US" sz="2800" b="1" u="dbl" dirty="0" smtClean="0">
                <a:latin typeface="STKaiti" charset="-122"/>
                <a:ea typeface="STKaiti" charset="-122"/>
                <a:cs typeface="STKaiti" charset="-122"/>
              </a:rPr>
              <a:t>1: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请用至少</a:t>
            </a:r>
            <a:r>
              <a:rPr lang="en-US" sz="2800" dirty="0">
                <a:latin typeface="STKaiti" charset="-122"/>
                <a:ea typeface="STKaiti" charset="-122"/>
                <a:cs typeface="STKaiti" charset="-122"/>
              </a:rPr>
              <a:t>6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个生词写一段话，参考课文插图里提供的数据，至少使用图表里的</a:t>
            </a:r>
            <a:r>
              <a:rPr lang="en-US" sz="28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条信息。请在</a:t>
            </a:r>
            <a:r>
              <a:rPr lang="en-US" sz="2800" u="sng" dirty="0">
                <a:latin typeface="STKaiti" charset="-122"/>
                <a:ea typeface="STKaiti" charset="-122"/>
                <a:cs typeface="STKaiti" charset="-122"/>
              </a:rPr>
              <a:t>6</a:t>
            </a:r>
            <a:r>
              <a:rPr lang="zh-CN" altLang="en-US" sz="2800" u="sng" dirty="0">
                <a:latin typeface="STKaiti" charset="-122"/>
                <a:ea typeface="STKaiti" charset="-122"/>
                <a:cs typeface="STKaiti" charset="-122"/>
              </a:rPr>
              <a:t>个生词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和</a:t>
            </a:r>
            <a:r>
              <a:rPr lang="en-US" sz="2800" u="sng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2800" u="sng" dirty="0">
                <a:latin typeface="STKaiti" charset="-122"/>
                <a:ea typeface="STKaiti" charset="-122"/>
                <a:cs typeface="STKaiti" charset="-122"/>
              </a:rPr>
              <a:t>条新信息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下面划线，所以老师知道你按要求完成了任务。 </a:t>
            </a: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</a:b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>Expand the </a:t>
            </a:r>
            <a:r>
              <a:rPr lang="en-US" altLang="zh-CN" sz="2800" dirty="0" err="1" smtClean="0">
                <a:latin typeface="STKaiti" charset="-122"/>
                <a:ea typeface="STKaiti" charset="-122"/>
                <a:cs typeface="STKaiti" charset="-122"/>
              </a:rPr>
              <a:t>FlipGrid</a:t>
            </a: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> work done in class to a writing assignment, using the target vocabulary.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800" b="1" u="dbl" dirty="0" smtClean="0">
                <a:latin typeface="STKaiti" charset="-122"/>
                <a:ea typeface="STKaiti" charset="-122"/>
                <a:cs typeface="STKaiti" charset="-122"/>
              </a:rPr>
              <a:t>课后</a:t>
            </a:r>
            <a:r>
              <a:rPr lang="zh-CN" altLang="en-US" sz="2800" b="1" u="dbl" dirty="0">
                <a:latin typeface="STKaiti" charset="-122"/>
                <a:ea typeface="STKaiti" charset="-122"/>
                <a:cs typeface="STKaiti" charset="-122"/>
              </a:rPr>
              <a:t>练习</a:t>
            </a:r>
            <a:r>
              <a:rPr lang="en-US" sz="2800" b="1" u="dbl" dirty="0">
                <a:latin typeface="STKaiti" charset="-122"/>
                <a:ea typeface="STKaiti" charset="-122"/>
                <a:cs typeface="STKaiti" charset="-122"/>
              </a:rPr>
              <a:t>2:</a:t>
            </a:r>
            <a:r>
              <a:rPr lang="en-US" sz="2800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个人观点（网购与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社交媒体）</a:t>
            </a: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</a:b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>Personal opinion on online shopping and social media.</a:t>
            </a:r>
            <a:endParaRPr 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348" y="5715859"/>
            <a:ext cx="1127629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图表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1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生词比赛：又快又好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Vocabulary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Naming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Task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>
            <a:no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4000" b="1" dirty="0">
                <a:latin typeface="华文楷体"/>
                <a:ea typeface="华文楷体"/>
                <a:cs typeface="华文楷体"/>
              </a:rPr>
              <a:t>社交购物 </a:t>
            </a:r>
            <a:endParaRPr lang="en-US" sz="4000" b="1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时尚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圈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网红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推广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魅力</a:t>
            </a:r>
            <a:r>
              <a:rPr lang="zh-CN" altLang="en-US" sz="4000" b="1" dirty="0" smtClean="0"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 fontAlgn="base">
              <a:buFont typeface="+mj-lt"/>
              <a:buAutoNum type="arabicPeriod" startAt="7"/>
            </a:pPr>
            <a:r>
              <a:rPr lang="en-US" sz="4000" b="1" dirty="0">
                <a:latin typeface="华文楷体"/>
                <a:ea typeface="华文楷体"/>
                <a:cs typeface="华文楷体"/>
              </a:rPr>
              <a:t>成本 </a:t>
            </a:r>
            <a:endParaRPr lang="en-US" sz="4000" b="1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搜索 </a:t>
            </a: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b="1" dirty="0" err="1" smtClean="0">
                <a:latin typeface="华文楷体"/>
                <a:ea typeface="华文楷体"/>
                <a:cs typeface="华文楷体"/>
              </a:rPr>
              <a:t>货比</a:t>
            </a:r>
            <a:r>
              <a:rPr lang="en-US" sz="4000" b="1" dirty="0" err="1">
                <a:latin typeface="华文楷体"/>
                <a:ea typeface="华文楷体"/>
                <a:cs typeface="华文楷体"/>
              </a:rPr>
              <a:t>N家</a:t>
            </a:r>
            <a:r>
              <a:rPr lang="en-US" sz="4000" b="1" dirty="0">
                <a:latin typeface="华文楷体"/>
                <a:ea typeface="华文楷体"/>
                <a:cs typeface="华文楷体"/>
              </a:rPr>
              <a:t> </a:t>
            </a:r>
            <a:endParaRPr lang="en-US" sz="4000" b="1" dirty="0" smtClean="0">
              <a:latin typeface="华文楷体"/>
              <a:ea typeface="华文楷体"/>
              <a:cs typeface="华文楷体"/>
            </a:endParaRP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秀 </a:t>
            </a:r>
          </a:p>
          <a:p>
            <a:pPr marL="514350" indent="-514350" fontAlgn="base">
              <a:buFont typeface="+mj-lt"/>
              <a:buAutoNum type="arabicPeriod" startAt="7"/>
            </a:pPr>
            <a:r>
              <a:rPr lang="en-US" sz="4000" b="1" dirty="0" smtClean="0">
                <a:latin typeface="华文楷体"/>
                <a:ea typeface="华文楷体"/>
                <a:cs typeface="华文楷体"/>
              </a:rPr>
              <a:t>性价比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097280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17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55363" y="1845735"/>
            <a:ext cx="3275157" cy="211300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6983" y="1845735"/>
            <a:ext cx="6428697" cy="4307092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她们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在做什么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？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她们在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秀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什么？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66" y="4207561"/>
            <a:ext cx="3332136" cy="2169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3716" y="2954207"/>
            <a:ext cx="23021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走秀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3716" y="4553517"/>
            <a:ext cx="23021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秀衣服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16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8117" y="1845734"/>
            <a:ext cx="6376127" cy="4307092"/>
          </a:xfrm>
        </p:spPr>
        <p:txBody>
          <a:bodyPr anchor="ctr">
            <a:normAutofit/>
          </a:bodyPr>
          <a:lstStyle/>
          <a:p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这是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______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和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______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比较。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0" y="2910631"/>
            <a:ext cx="19301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卖家秀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5227" y="2910631"/>
            <a:ext cx="19301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买家秀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Content Placeholder 3" descr="1426310106_833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r="750"/>
          <a:stretch/>
        </p:blipFill>
        <p:spPr>
          <a:xfrm>
            <a:off x="1218608" y="1987918"/>
            <a:ext cx="3889509" cy="4022725"/>
          </a:xfrm>
        </p:spPr>
      </p:pic>
      <p:sp>
        <p:nvSpPr>
          <p:cNvPr id="13" name="Bent-Up Arrow 12"/>
          <p:cNvSpPr/>
          <p:nvPr/>
        </p:nvSpPr>
        <p:spPr>
          <a:xfrm>
            <a:off x="2216259" y="4744969"/>
            <a:ext cx="4401518" cy="607920"/>
          </a:xfrm>
          <a:prstGeom prst="bentUpArrow">
            <a:avLst>
              <a:gd name="adj1" fmla="val 22881"/>
              <a:gd name="adj2" fmla="val 27549"/>
              <a:gd name="adj3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>
            <a:off x="4436368" y="5293384"/>
            <a:ext cx="4580609" cy="697424"/>
          </a:xfrm>
          <a:prstGeom prst="bentUpArrow">
            <a:avLst>
              <a:gd name="adj1" fmla="val 22881"/>
              <a:gd name="adj2" fmla="val 27549"/>
              <a:gd name="adj3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ptagon 9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34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10007" y="1845735"/>
            <a:ext cx="6645673" cy="4307092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什么样的人喜欢看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这样的杂志？</a:t>
            </a:r>
            <a:endParaRPr lang="en-US" sz="3600" dirty="0"/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常常看这样的杂志的人希望变得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__________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 descr="13621321Q320-1243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65" r="-373"/>
          <a:stretch/>
        </p:blipFill>
        <p:spPr>
          <a:xfrm>
            <a:off x="-2219358" y="1933523"/>
            <a:ext cx="6620877" cy="4023360"/>
          </a:xfrm>
        </p:spPr>
      </p:pic>
      <p:sp>
        <p:nvSpPr>
          <p:cNvPr id="5" name="Heptagon 4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130879" y="3055206"/>
            <a:ext cx="137840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时尚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083" y="4819430"/>
            <a:ext cx="137840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时尚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575"/>
          <a:stretch/>
        </p:blipFill>
        <p:spPr>
          <a:xfrm>
            <a:off x="1159241" y="2062487"/>
            <a:ext cx="3350766" cy="1985437"/>
          </a:xfrm>
        </p:spPr>
      </p:pic>
      <p:sp>
        <p:nvSpPr>
          <p:cNvPr id="5" name="Heptagon 4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0007" y="1845735"/>
            <a:ext cx="6645673" cy="2202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他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跟老爷爷老奶奶说了很多话，他在做什么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73517" y="2562109"/>
            <a:ext cx="207677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推销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1" y="4264676"/>
            <a:ext cx="3394138" cy="165567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37936" y="4111130"/>
            <a:ext cx="6645673" cy="2202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20000"/>
              </a:lnSpc>
              <a:buFont typeface="+mj-lt"/>
              <a:buAutoNum type="arabicPeriod" startAt="2"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他跟很多人都说这样的话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，他在做什么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？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001446" y="4827504"/>
            <a:ext cx="207677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推广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45729" cy="4023360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小王做衣服在网上卖。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3200" dirty="0" smtClean="0">
                <a:latin typeface="华文楷体"/>
                <a:ea typeface="华文楷体"/>
                <a:cs typeface="华文楷体"/>
              </a:rPr>
            </a:b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这套衣服他卖了</a:t>
            </a:r>
            <a:r>
              <a:rPr lang="zh-CN" altLang="zh-CN" sz="3200" dirty="0" smtClean="0"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50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块，赚了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100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块，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3200" dirty="0" smtClean="0">
                <a:latin typeface="华文楷体"/>
                <a:ea typeface="华文楷体"/>
                <a:cs typeface="华文楷体"/>
              </a:rPr>
            </a:b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所以这套衣服的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___________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是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50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块。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09" y="2351078"/>
            <a:ext cx="3012671" cy="3012671"/>
          </a:xfrm>
          <a:prstGeom prst="rect">
            <a:avLst/>
          </a:prstGeom>
        </p:spPr>
      </p:pic>
      <p:sp>
        <p:nvSpPr>
          <p:cNvPr id="7" name="Heptagon 6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049707" y="4594308"/>
            <a:ext cx="207677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成本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3721" y="1920703"/>
            <a:ext cx="593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这位先生在买东西以前会多去几个店看看，比较产品和价格。这叫什么呢？</a:t>
            </a:r>
            <a:endParaRPr lang="en-US" sz="32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7" name="Content Placeholder 6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480"/>
          <a:stretch/>
        </p:blipFill>
        <p:spPr>
          <a:xfrm>
            <a:off x="7036230" y="2915232"/>
            <a:ext cx="3890075" cy="2947637"/>
          </a:xfrm>
        </p:spPr>
      </p:pic>
      <p:sp>
        <p:nvSpPr>
          <p:cNvPr id="8" name="TextBox 7"/>
          <p:cNvSpPr txBox="1"/>
          <p:nvPr/>
        </p:nvSpPr>
        <p:spPr>
          <a:xfrm>
            <a:off x="3949139" y="4569417"/>
            <a:ext cx="289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1255363" y="547031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看图回答词汇问题</a:t>
            </a:r>
            <a: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Contextualize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Character</a:t>
            </a:r>
            <a:r>
              <a:rPr lang="zh-CN" altLang="en-US" sz="44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4400" b="1" dirty="0" smtClean="0">
                <a:latin typeface="华文楷体"/>
                <a:ea typeface="华文楷体"/>
                <a:cs typeface="华文楷体"/>
              </a:rPr>
              <a:t>Learning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578170" y="3961754"/>
            <a:ext cx="274193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货比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N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家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3117</TotalTime>
  <Words>919</Words>
  <Application>Microsoft Macintosh PowerPoint</Application>
  <PresentationFormat>Widescreen</PresentationFormat>
  <Paragraphs>181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DengXian</vt:lpstr>
      <vt:lpstr>Kaiti SC</vt:lpstr>
      <vt:lpstr>Libian SC</vt:lpstr>
      <vt:lpstr>STKaiti</vt:lpstr>
      <vt:lpstr>华文楷体</vt:lpstr>
      <vt:lpstr>宋体</vt:lpstr>
      <vt:lpstr>黑体</vt:lpstr>
      <vt:lpstr>Retrospect</vt:lpstr>
      <vt:lpstr>2017 Read-On: Holy Cross Startalk </vt:lpstr>
      <vt:lpstr>Phase 2: Explore</vt:lpstr>
      <vt:lpstr>生词比赛：又快又好 Vocabulary Naming Task</vt:lpstr>
      <vt:lpstr>看图回答词汇问题 Contextualize Character Learning</vt:lpstr>
      <vt:lpstr>看图回答词汇问题 Contextualize Character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2: Explore</vt:lpstr>
      <vt:lpstr>句子分类 Sentence Categorization</vt:lpstr>
      <vt:lpstr>句子分类 Sentence Categorization</vt:lpstr>
      <vt:lpstr>句子分类：你分了几类？ Sentence Categorization</vt:lpstr>
      <vt:lpstr>扫读句子圈出句式 Scan Target Patterns</vt:lpstr>
      <vt:lpstr>扫读句子圈出句式 Scan Target Patterns</vt:lpstr>
      <vt:lpstr>分析长句逻辑关系 Sentence Internal Logic</vt:lpstr>
      <vt:lpstr>用句式描写图画 Use the Target Pattern</vt:lpstr>
      <vt:lpstr>用句式描写图画 Use the Target Pattern</vt:lpstr>
      <vt:lpstr>用句式描写图画 Use the Target Pattern</vt:lpstr>
      <vt:lpstr>分析长句逻辑关系 Review Sentence Internal Logic</vt:lpstr>
      <vt:lpstr>用句式讲故事 Connect the Target Patterns</vt:lpstr>
      <vt:lpstr>分组练习：与预习结合 Combine connection words &amp; use the combination</vt:lpstr>
      <vt:lpstr>课后作业：扩展课内练习     Homework: Writing and Comparison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Read-On: Holy Cross Startalk </dc:title>
  <dc:creator>Microsoft Office User</dc:creator>
  <cp:lastModifiedBy>Meng Yeh</cp:lastModifiedBy>
  <cp:revision>143</cp:revision>
  <cp:lastPrinted>2017-08-02T13:11:44Z</cp:lastPrinted>
  <dcterms:created xsi:type="dcterms:W3CDTF">2017-07-22T14:16:28Z</dcterms:created>
  <dcterms:modified xsi:type="dcterms:W3CDTF">2017-12-10T22:52:59Z</dcterms:modified>
</cp:coreProperties>
</file>